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2100" y="11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6453D-D0D7-4AFE-9D78-FFF299F43F8C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6270D-98CE-4043-BBC1-334C260D9DE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6134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089BC-82E0-44EE-AE2D-D0B948F61C2F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145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1D32F-F60F-4C1C-B3D2-C90D994FDBC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87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D32F-F60F-4C1C-B3D2-C90D994FDBC2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350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49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637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37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343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770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67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126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505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73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312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917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3761C-9D44-42E0-8CC0-9E123ED6B39A}" type="datetimeFigureOut">
              <a:rPr lang="zh-TW" altLang="en-US" smtClean="0"/>
              <a:pPr/>
              <a:t>2021/11/5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6FB07-6785-4A08-8170-2CE27CD1F0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225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320460" y="332428"/>
            <a:ext cx="4288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屏東縣</a:t>
            </a:r>
            <a:r>
              <a:rPr lang="zh-TW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青少年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生涯探索號計畫流程圖</a:t>
            </a:r>
            <a:endParaRPr lang="zh-TW" altLang="en-US" sz="20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2704347" y="1116814"/>
            <a:ext cx="1656000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高中已錄取未註冊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4750252" y="1116831"/>
            <a:ext cx="1469964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高中中離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68" name="肘形接點 67"/>
          <p:cNvCxnSpPr>
            <a:stCxn id="41" idx="2"/>
            <a:endCxn id="90" idx="0"/>
          </p:cNvCxnSpPr>
          <p:nvPr/>
        </p:nvCxnSpPr>
        <p:spPr>
          <a:xfrm rot="16200000" flipH="1">
            <a:off x="3218245" y="1738693"/>
            <a:ext cx="628512" cy="30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肘形接點 70"/>
          <p:cNvCxnSpPr>
            <a:stCxn id="44" idx="2"/>
            <a:endCxn id="90" idx="0"/>
          </p:cNvCxnSpPr>
          <p:nvPr/>
        </p:nvCxnSpPr>
        <p:spPr>
          <a:xfrm rot="5400000">
            <a:off x="4194698" y="762566"/>
            <a:ext cx="628495" cy="195257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文字方塊 89"/>
          <p:cNvSpPr txBox="1"/>
          <p:nvPr/>
        </p:nvSpPr>
        <p:spPr>
          <a:xfrm>
            <a:off x="2700206" y="2053103"/>
            <a:ext cx="1664897" cy="52322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學校提供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通報單</a:t>
            </a:r>
          </a:p>
        </p:txBody>
      </p:sp>
      <p:sp>
        <p:nvSpPr>
          <p:cNvPr id="214" name="文字方塊 213"/>
          <p:cNvSpPr txBox="1"/>
          <p:nvPr/>
        </p:nvSpPr>
        <p:spPr>
          <a:xfrm>
            <a:off x="2764147" y="2824945"/>
            <a:ext cx="1517202" cy="52322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教育處</a:t>
            </a:r>
            <a:r>
              <a:rPr lang="en-US" altLang="zh-TW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校外會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彙整名冊</a:t>
            </a:r>
          </a:p>
        </p:txBody>
      </p:sp>
      <p:cxnSp>
        <p:nvCxnSpPr>
          <p:cNvPr id="224" name="直線單箭頭接點 223"/>
          <p:cNvCxnSpPr/>
          <p:nvPr/>
        </p:nvCxnSpPr>
        <p:spPr>
          <a:xfrm flipH="1">
            <a:off x="3532655" y="2564147"/>
            <a:ext cx="1" cy="26443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4" name="文字方塊 313"/>
          <p:cNvSpPr txBox="1"/>
          <p:nvPr/>
        </p:nvSpPr>
        <p:spPr>
          <a:xfrm>
            <a:off x="2724158" y="3631508"/>
            <a:ext cx="1577368" cy="52322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輔諮中心 評估</a:t>
            </a:r>
            <a:r>
              <a:rPr lang="en-US" altLang="zh-TW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聯繫</a:t>
            </a:r>
            <a:r>
              <a:rPr lang="en-US" altLang="zh-TW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轉介</a:t>
            </a:r>
            <a:r>
              <a:rPr lang="en-US" altLang="zh-TW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派案</a:t>
            </a:r>
          </a:p>
        </p:txBody>
      </p:sp>
      <p:sp>
        <p:nvSpPr>
          <p:cNvPr id="355" name="文字方塊 354"/>
          <p:cNvSpPr txBox="1"/>
          <p:nvPr/>
        </p:nvSpPr>
        <p:spPr>
          <a:xfrm>
            <a:off x="5512239" y="3403367"/>
            <a:ext cx="723275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社會處</a:t>
            </a:r>
          </a:p>
        </p:txBody>
      </p:sp>
      <p:sp>
        <p:nvSpPr>
          <p:cNvPr id="511" name="文字方塊 510"/>
          <p:cNvSpPr txBox="1"/>
          <p:nvPr/>
        </p:nvSpPr>
        <p:spPr>
          <a:xfrm>
            <a:off x="5483710" y="4451049"/>
            <a:ext cx="780334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衛生局</a:t>
            </a:r>
          </a:p>
        </p:txBody>
      </p:sp>
      <p:sp>
        <p:nvSpPr>
          <p:cNvPr id="635" name="文字方塊 634"/>
          <p:cNvSpPr txBox="1"/>
          <p:nvPr/>
        </p:nvSpPr>
        <p:spPr>
          <a:xfrm>
            <a:off x="1873047" y="4644759"/>
            <a:ext cx="1620957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未就學未就業方案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5483710" y="3918842"/>
            <a:ext cx="746091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少年隊</a:t>
            </a:r>
          </a:p>
        </p:txBody>
      </p:sp>
      <p:sp>
        <p:nvSpPr>
          <p:cNvPr id="76" name="文字方塊 75"/>
          <p:cNvSpPr txBox="1"/>
          <p:nvPr/>
        </p:nvSpPr>
        <p:spPr>
          <a:xfrm>
            <a:off x="3212976" y="5581327"/>
            <a:ext cx="988806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就業</a:t>
            </a:r>
            <a:r>
              <a:rPr lang="en-US" altLang="zh-TW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職訓</a:t>
            </a:r>
          </a:p>
        </p:txBody>
      </p:sp>
      <p:sp>
        <p:nvSpPr>
          <p:cNvPr id="92" name="文字方塊 91"/>
          <p:cNvSpPr txBox="1"/>
          <p:nvPr/>
        </p:nvSpPr>
        <p:spPr>
          <a:xfrm>
            <a:off x="1003859" y="5589636"/>
            <a:ext cx="835997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就學</a:t>
            </a:r>
          </a:p>
        </p:txBody>
      </p:sp>
      <p:sp>
        <p:nvSpPr>
          <p:cNvPr id="115" name="文字方塊 114"/>
          <p:cNvSpPr txBox="1"/>
          <p:nvPr/>
        </p:nvSpPr>
        <p:spPr>
          <a:xfrm>
            <a:off x="5517080" y="5097016"/>
            <a:ext cx="931721" cy="52322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勞動暨青年發展處</a:t>
            </a:r>
          </a:p>
        </p:txBody>
      </p:sp>
      <p:sp>
        <p:nvSpPr>
          <p:cNvPr id="116" name="文字方塊 115"/>
          <p:cNvSpPr txBox="1"/>
          <p:nvPr/>
        </p:nvSpPr>
        <p:spPr>
          <a:xfrm>
            <a:off x="5521615" y="6204393"/>
            <a:ext cx="931721" cy="95410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勞動部勞動力發展署高屏澎東分署</a:t>
            </a:r>
          </a:p>
        </p:txBody>
      </p:sp>
      <p:sp>
        <p:nvSpPr>
          <p:cNvPr id="66" name="文字方塊 65"/>
          <p:cNvSpPr txBox="1"/>
          <p:nvPr/>
        </p:nvSpPr>
        <p:spPr>
          <a:xfrm>
            <a:off x="2211376" y="7207690"/>
            <a:ext cx="938931" cy="316793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滿</a:t>
            </a:r>
            <a:r>
              <a:rPr lang="en-US" altLang="zh-TW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歲</a:t>
            </a:r>
          </a:p>
        </p:txBody>
      </p:sp>
      <p:sp>
        <p:nvSpPr>
          <p:cNvPr id="70" name="文字方塊 69"/>
          <p:cNvSpPr txBox="1"/>
          <p:nvPr/>
        </p:nvSpPr>
        <p:spPr>
          <a:xfrm>
            <a:off x="2219843" y="8029599"/>
            <a:ext cx="924936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結案</a:t>
            </a:r>
          </a:p>
        </p:txBody>
      </p:sp>
      <p:cxnSp>
        <p:nvCxnSpPr>
          <p:cNvPr id="77" name="直線單箭頭接點 76"/>
          <p:cNvCxnSpPr>
            <a:stCxn id="214" idx="2"/>
            <a:endCxn id="314" idx="0"/>
          </p:cNvCxnSpPr>
          <p:nvPr/>
        </p:nvCxnSpPr>
        <p:spPr>
          <a:xfrm flipH="1">
            <a:off x="3512842" y="3348165"/>
            <a:ext cx="9906" cy="283343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肘形接點 31"/>
          <p:cNvCxnSpPr>
            <a:stCxn id="92" idx="2"/>
            <a:endCxn id="70" idx="1"/>
          </p:cNvCxnSpPr>
          <p:nvPr/>
        </p:nvCxnSpPr>
        <p:spPr>
          <a:xfrm rot="16200000" flipH="1">
            <a:off x="677813" y="6641457"/>
            <a:ext cx="2286075" cy="797985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/>
          <p:cNvSpPr txBox="1"/>
          <p:nvPr/>
        </p:nvSpPr>
        <p:spPr>
          <a:xfrm>
            <a:off x="2216743" y="6377038"/>
            <a:ext cx="933564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持續追蹤</a:t>
            </a:r>
          </a:p>
        </p:txBody>
      </p:sp>
      <p:cxnSp>
        <p:nvCxnSpPr>
          <p:cNvPr id="19" name="直線單箭頭接點 18"/>
          <p:cNvCxnSpPr>
            <a:stCxn id="91" idx="2"/>
            <a:endCxn id="66" idx="0"/>
          </p:cNvCxnSpPr>
          <p:nvPr/>
        </p:nvCxnSpPr>
        <p:spPr>
          <a:xfrm flipH="1">
            <a:off x="2680842" y="6684815"/>
            <a:ext cx="2683" cy="52287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>
            <a:stCxn id="66" idx="2"/>
            <a:endCxn id="70" idx="0"/>
          </p:cNvCxnSpPr>
          <p:nvPr/>
        </p:nvCxnSpPr>
        <p:spPr>
          <a:xfrm>
            <a:off x="2680842" y="7524483"/>
            <a:ext cx="1469" cy="50511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/>
          <p:cNvSpPr txBox="1"/>
          <p:nvPr/>
        </p:nvSpPr>
        <p:spPr>
          <a:xfrm>
            <a:off x="5177683" y="2694778"/>
            <a:ext cx="13923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網絡單位可視學生服務需求逕行轉介及合作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3" name="文字方塊 82"/>
          <p:cNvSpPr txBox="1"/>
          <p:nvPr/>
        </p:nvSpPr>
        <p:spPr>
          <a:xfrm>
            <a:off x="188640" y="5557339"/>
            <a:ext cx="70240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中離</a:t>
            </a:r>
          </a:p>
        </p:txBody>
      </p:sp>
      <p:cxnSp>
        <p:nvCxnSpPr>
          <p:cNvPr id="38" name="肘形接點 37"/>
          <p:cNvCxnSpPr>
            <a:stCxn id="92" idx="1"/>
            <a:endCxn id="90" idx="1"/>
          </p:cNvCxnSpPr>
          <p:nvPr/>
        </p:nvCxnSpPr>
        <p:spPr>
          <a:xfrm rot="10800000" flipH="1">
            <a:off x="1003858" y="2314713"/>
            <a:ext cx="1696347" cy="3428812"/>
          </a:xfrm>
          <a:prstGeom prst="bentConnector3">
            <a:avLst>
              <a:gd name="adj1" fmla="val -1347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335120" y="1116831"/>
            <a:ext cx="2013760" cy="3077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國中畢業未升學未就業</a:t>
            </a:r>
          </a:p>
        </p:txBody>
      </p:sp>
      <p:cxnSp>
        <p:nvCxnSpPr>
          <p:cNvPr id="50" name="肘形接點 49"/>
          <p:cNvCxnSpPr>
            <a:cxnSpLocks/>
            <a:stCxn id="45" idx="2"/>
            <a:endCxn id="90" idx="0"/>
          </p:cNvCxnSpPr>
          <p:nvPr/>
        </p:nvCxnSpPr>
        <p:spPr>
          <a:xfrm rot="16200000" flipH="1">
            <a:off x="2123080" y="643527"/>
            <a:ext cx="628495" cy="219065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肘形接點 33"/>
          <p:cNvCxnSpPr/>
          <p:nvPr/>
        </p:nvCxnSpPr>
        <p:spPr>
          <a:xfrm flipV="1">
            <a:off x="4297293" y="3561489"/>
            <a:ext cx="1210713" cy="335862"/>
          </a:xfrm>
          <a:prstGeom prst="bentConnector3">
            <a:avLst>
              <a:gd name="adj1" fmla="val 61189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肘形接點 72"/>
          <p:cNvCxnSpPr/>
          <p:nvPr/>
        </p:nvCxnSpPr>
        <p:spPr>
          <a:xfrm>
            <a:off x="4293059" y="3893118"/>
            <a:ext cx="1182184" cy="179613"/>
          </a:xfrm>
          <a:prstGeom prst="bentConnector3">
            <a:avLst>
              <a:gd name="adj1" fmla="val 62891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肘形接點 74"/>
          <p:cNvCxnSpPr/>
          <p:nvPr/>
        </p:nvCxnSpPr>
        <p:spPr>
          <a:xfrm>
            <a:off x="4293059" y="3893118"/>
            <a:ext cx="1182184" cy="711820"/>
          </a:xfrm>
          <a:prstGeom prst="bentConnector3">
            <a:avLst>
              <a:gd name="adj1" fmla="val 62891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635" idx="2"/>
            <a:endCxn id="92" idx="0"/>
          </p:cNvCxnSpPr>
          <p:nvPr/>
        </p:nvCxnSpPr>
        <p:spPr>
          <a:xfrm rot="5400000">
            <a:off x="1734142" y="4640252"/>
            <a:ext cx="637100" cy="1261668"/>
          </a:xfrm>
          <a:prstGeom prst="bentConnector3">
            <a:avLst>
              <a:gd name="adj1" fmla="val 7126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肘形接點 87"/>
          <p:cNvCxnSpPr>
            <a:stCxn id="314" idx="2"/>
            <a:endCxn id="635" idx="0"/>
          </p:cNvCxnSpPr>
          <p:nvPr/>
        </p:nvCxnSpPr>
        <p:spPr>
          <a:xfrm rot="5400000">
            <a:off x="2853169" y="3985085"/>
            <a:ext cx="490031" cy="82931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肘形接點 103"/>
          <p:cNvCxnSpPr>
            <a:cxnSpLocks/>
          </p:cNvCxnSpPr>
          <p:nvPr/>
        </p:nvCxnSpPr>
        <p:spPr>
          <a:xfrm>
            <a:off x="4309993" y="3893118"/>
            <a:ext cx="1215706" cy="1429795"/>
          </a:xfrm>
          <a:prstGeom prst="bentConnector3">
            <a:avLst>
              <a:gd name="adj1" fmla="val 59750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肘形接點 138"/>
          <p:cNvCxnSpPr>
            <a:stCxn id="635" idx="2"/>
            <a:endCxn id="91" idx="0"/>
          </p:cNvCxnSpPr>
          <p:nvPr/>
        </p:nvCxnSpPr>
        <p:spPr>
          <a:xfrm rot="5400000">
            <a:off x="1971275" y="5664787"/>
            <a:ext cx="1424502" cy="1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文字方塊 168"/>
          <p:cNvSpPr txBox="1"/>
          <p:nvPr/>
        </p:nvSpPr>
        <p:spPr>
          <a:xfrm>
            <a:off x="1063370" y="3224808"/>
            <a:ext cx="1285510" cy="52322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網絡單位勾稽在案個案名冊</a:t>
            </a:r>
          </a:p>
        </p:txBody>
      </p:sp>
      <p:cxnSp>
        <p:nvCxnSpPr>
          <p:cNvPr id="201" name="直線單箭頭接點 200"/>
          <p:cNvCxnSpPr/>
          <p:nvPr/>
        </p:nvCxnSpPr>
        <p:spPr>
          <a:xfrm>
            <a:off x="2340541" y="3473330"/>
            <a:ext cx="118800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肘形接點 219"/>
          <p:cNvCxnSpPr>
            <a:stCxn id="76" idx="2"/>
            <a:endCxn id="91" idx="3"/>
          </p:cNvCxnSpPr>
          <p:nvPr/>
        </p:nvCxnSpPr>
        <p:spPr>
          <a:xfrm rot="5400000">
            <a:off x="3107932" y="5931479"/>
            <a:ext cx="641823" cy="55707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線單箭頭接點 241"/>
          <p:cNvCxnSpPr/>
          <p:nvPr/>
        </p:nvCxnSpPr>
        <p:spPr>
          <a:xfrm flipH="1" flipV="1">
            <a:off x="3482629" y="4799206"/>
            <a:ext cx="1554166" cy="240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肘形接點 252"/>
          <p:cNvCxnSpPr/>
          <p:nvPr/>
        </p:nvCxnSpPr>
        <p:spPr>
          <a:xfrm>
            <a:off x="4309993" y="3893118"/>
            <a:ext cx="1220089" cy="2788329"/>
          </a:xfrm>
          <a:prstGeom prst="bentConnector3">
            <a:avLst>
              <a:gd name="adj1" fmla="val 59715"/>
            </a:avLst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文字方塊 50"/>
          <p:cNvSpPr txBox="1"/>
          <p:nvPr/>
        </p:nvSpPr>
        <p:spPr>
          <a:xfrm>
            <a:off x="766740" y="6880096"/>
            <a:ext cx="72844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穩定就學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個月</a:t>
            </a:r>
          </a:p>
        </p:txBody>
      </p:sp>
      <p:cxnSp>
        <p:nvCxnSpPr>
          <p:cNvPr id="18" name="直線單箭頭接點 17"/>
          <p:cNvCxnSpPr/>
          <p:nvPr/>
        </p:nvCxnSpPr>
        <p:spPr>
          <a:xfrm>
            <a:off x="4218707" y="5735216"/>
            <a:ext cx="828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接點 35"/>
          <p:cNvCxnSpPr>
            <a:stCxn id="635" idx="2"/>
            <a:endCxn id="76" idx="0"/>
          </p:cNvCxnSpPr>
          <p:nvPr/>
        </p:nvCxnSpPr>
        <p:spPr>
          <a:xfrm rot="16200000" flipH="1">
            <a:off x="2881057" y="4755004"/>
            <a:ext cx="628791" cy="1023853"/>
          </a:xfrm>
          <a:prstGeom prst="bentConnector3">
            <a:avLst>
              <a:gd name="adj1" fmla="val 7154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>
            <a:cxnSpLocks/>
            <a:stCxn id="115" idx="2"/>
            <a:endCxn id="116" idx="0"/>
          </p:cNvCxnSpPr>
          <p:nvPr/>
        </p:nvCxnSpPr>
        <p:spPr>
          <a:xfrm>
            <a:off x="5982941" y="5620236"/>
            <a:ext cx="4535" cy="58415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接點 3"/>
          <p:cNvCxnSpPr>
            <a:endCxn id="70" idx="3"/>
          </p:cNvCxnSpPr>
          <p:nvPr/>
        </p:nvCxnSpPr>
        <p:spPr>
          <a:xfrm rot="5400000">
            <a:off x="2599799" y="7075907"/>
            <a:ext cx="1652561" cy="562600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/>
          <p:cNvSpPr txBox="1"/>
          <p:nvPr/>
        </p:nvSpPr>
        <p:spPr>
          <a:xfrm>
            <a:off x="2743059" y="5889104"/>
            <a:ext cx="82995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宮廟、觸法之虞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3753655" y="7715242"/>
            <a:ext cx="82995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滿足生活需求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4560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118</Words>
  <Application>Microsoft Office PowerPoint</Application>
  <PresentationFormat>A4 紙張 (210x297 公釐)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標楷體</vt:lpstr>
      <vt:lpstr>Arial</vt:lpstr>
      <vt:lpstr>Calibri</vt:lpstr>
      <vt:lpstr>Office 佈景主題</vt:lpstr>
      <vt:lpstr>PowerPoint 簡報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username</dc:creator>
  <cp:lastModifiedBy>User</cp:lastModifiedBy>
  <cp:revision>64</cp:revision>
  <cp:lastPrinted>2018-09-10T00:36:37Z</cp:lastPrinted>
  <dcterms:created xsi:type="dcterms:W3CDTF">2018-07-30T06:46:13Z</dcterms:created>
  <dcterms:modified xsi:type="dcterms:W3CDTF">2021-11-05T07:36:23Z</dcterms:modified>
</cp:coreProperties>
</file>