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52.JPG" ContentType="image/jpeg"/>
  <Override PartName="/ppt/notesSlides/notesSlide6.xml" ContentType="application/vnd.openxmlformats-officedocument.presentationml.notesSlide+xml"/>
  <Override PartName="/ppt/media/image155.JPG" ContentType="image/jpeg"/>
  <Override PartName="/ppt/media/image157.JPG" ContentType="image/jpeg"/>
  <Override PartName="/ppt/notesSlides/notesSlide7.xml" ContentType="application/vnd.openxmlformats-officedocument.presentationml.notesSlide+xml"/>
  <Override PartName="/ppt/media/image16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6" r:id="rId3"/>
    <p:sldMasterId id="2147483692" r:id="rId4"/>
    <p:sldMasterId id="2147483698" r:id="rId5"/>
  </p:sldMasterIdLst>
  <p:notesMasterIdLst>
    <p:notesMasterId r:id="rId40"/>
  </p:notesMasterIdLst>
  <p:sldIdLst>
    <p:sldId id="329" r:id="rId6"/>
    <p:sldId id="313" r:id="rId7"/>
    <p:sldId id="425" r:id="rId8"/>
    <p:sldId id="430" r:id="rId9"/>
    <p:sldId id="431" r:id="rId10"/>
    <p:sldId id="432" r:id="rId11"/>
    <p:sldId id="434" r:id="rId12"/>
    <p:sldId id="436" r:id="rId13"/>
    <p:sldId id="439" r:id="rId14"/>
    <p:sldId id="454" r:id="rId15"/>
    <p:sldId id="459" r:id="rId16"/>
    <p:sldId id="460" r:id="rId17"/>
    <p:sldId id="455" r:id="rId18"/>
    <p:sldId id="456" r:id="rId19"/>
    <p:sldId id="462" r:id="rId20"/>
    <p:sldId id="461" r:id="rId21"/>
    <p:sldId id="463" r:id="rId22"/>
    <p:sldId id="464" r:id="rId23"/>
    <p:sldId id="415" r:id="rId24"/>
    <p:sldId id="440" r:id="rId25"/>
    <p:sldId id="441" r:id="rId26"/>
    <p:sldId id="443" r:id="rId27"/>
    <p:sldId id="442" r:id="rId28"/>
    <p:sldId id="458" r:id="rId29"/>
    <p:sldId id="316" r:id="rId30"/>
    <p:sldId id="446" r:id="rId31"/>
    <p:sldId id="414" r:id="rId32"/>
    <p:sldId id="448" r:id="rId33"/>
    <p:sldId id="449" r:id="rId34"/>
    <p:sldId id="452" r:id="rId35"/>
    <p:sldId id="450" r:id="rId36"/>
    <p:sldId id="451" r:id="rId37"/>
    <p:sldId id="453" r:id="rId38"/>
    <p:sldId id="330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1B4"/>
    <a:srgbClr val="FFAC41"/>
    <a:srgbClr val="EB5E66"/>
    <a:srgbClr val="EA6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238" autoAdjust="0"/>
  </p:normalViewPr>
  <p:slideViewPr>
    <p:cSldViewPr snapToGrid="0">
      <p:cViewPr varScale="1">
        <p:scale>
          <a:sx n="53" d="100"/>
          <a:sy n="53" d="100"/>
        </p:scale>
        <p:origin x="-703" y="-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9A2E9-7A9F-416C-B33F-1DD89F7FB6E6}" type="datetimeFigureOut">
              <a:rPr lang="zh-CN" altLang="en-US" smtClean="0"/>
              <a:pPr/>
              <a:t>2022/10/1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9DE5-FA88-4DA1-A685-7773E62328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92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亮亮圖文旗艦店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281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64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623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62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085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977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40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  <a:pPr/>
              <a:t>2022/10/1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139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55035" y="0"/>
            <a:ext cx="1569720" cy="2705100"/>
          </a:xfrm>
          <a:custGeom>
            <a:avLst/>
            <a:gdLst/>
            <a:ahLst/>
            <a:cxnLst/>
            <a:rect l="l" t="t" r="r" b="b"/>
            <a:pathLst>
              <a:path w="1569720" h="2705100">
                <a:moveTo>
                  <a:pt x="1569720" y="0"/>
                </a:moveTo>
                <a:lnTo>
                  <a:pt x="0" y="0"/>
                </a:lnTo>
                <a:lnTo>
                  <a:pt x="606" y="51700"/>
                </a:lnTo>
                <a:lnTo>
                  <a:pt x="2043" y="103198"/>
                </a:lnTo>
                <a:lnTo>
                  <a:pt x="4302" y="154485"/>
                </a:lnTo>
                <a:lnTo>
                  <a:pt x="7379" y="205556"/>
                </a:lnTo>
                <a:lnTo>
                  <a:pt x="11265" y="256404"/>
                </a:lnTo>
                <a:lnTo>
                  <a:pt x="15956" y="307022"/>
                </a:lnTo>
                <a:lnTo>
                  <a:pt x="21445" y="357405"/>
                </a:lnTo>
                <a:lnTo>
                  <a:pt x="27725" y="407545"/>
                </a:lnTo>
                <a:lnTo>
                  <a:pt x="34789" y="457437"/>
                </a:lnTo>
                <a:lnTo>
                  <a:pt x="42633" y="507073"/>
                </a:lnTo>
                <a:lnTo>
                  <a:pt x="51249" y="556448"/>
                </a:lnTo>
                <a:lnTo>
                  <a:pt x="60630" y="605555"/>
                </a:lnTo>
                <a:lnTo>
                  <a:pt x="70771" y="654387"/>
                </a:lnTo>
                <a:lnTo>
                  <a:pt x="81665" y="702938"/>
                </a:lnTo>
                <a:lnTo>
                  <a:pt x="93306" y="751202"/>
                </a:lnTo>
                <a:lnTo>
                  <a:pt x="105688" y="799172"/>
                </a:lnTo>
                <a:lnTo>
                  <a:pt x="118803" y="846842"/>
                </a:lnTo>
                <a:lnTo>
                  <a:pt x="132646" y="894205"/>
                </a:lnTo>
                <a:lnTo>
                  <a:pt x="147210" y="941255"/>
                </a:lnTo>
                <a:lnTo>
                  <a:pt x="162489" y="987986"/>
                </a:lnTo>
                <a:lnTo>
                  <a:pt x="178477" y="1034390"/>
                </a:lnTo>
                <a:lnTo>
                  <a:pt x="195167" y="1080462"/>
                </a:lnTo>
                <a:lnTo>
                  <a:pt x="212553" y="1126195"/>
                </a:lnTo>
                <a:lnTo>
                  <a:pt x="230628" y="1171582"/>
                </a:lnTo>
                <a:lnTo>
                  <a:pt x="249386" y="1216618"/>
                </a:lnTo>
                <a:lnTo>
                  <a:pt x="268821" y="1261296"/>
                </a:lnTo>
                <a:lnTo>
                  <a:pt x="288927" y="1305608"/>
                </a:lnTo>
                <a:lnTo>
                  <a:pt x="309696" y="1349550"/>
                </a:lnTo>
                <a:lnTo>
                  <a:pt x="331123" y="1393114"/>
                </a:lnTo>
                <a:lnTo>
                  <a:pt x="353201" y="1436294"/>
                </a:lnTo>
                <a:lnTo>
                  <a:pt x="375924" y="1479084"/>
                </a:lnTo>
                <a:lnTo>
                  <a:pt x="399286" y="1521476"/>
                </a:lnTo>
                <a:lnTo>
                  <a:pt x="423279" y="1563466"/>
                </a:lnTo>
                <a:lnTo>
                  <a:pt x="447899" y="1605045"/>
                </a:lnTo>
                <a:lnTo>
                  <a:pt x="473137" y="1646208"/>
                </a:lnTo>
                <a:lnTo>
                  <a:pt x="498989" y="1686949"/>
                </a:lnTo>
                <a:lnTo>
                  <a:pt x="525448" y="1727260"/>
                </a:lnTo>
                <a:lnTo>
                  <a:pt x="552507" y="1767136"/>
                </a:lnTo>
                <a:lnTo>
                  <a:pt x="580160" y="1806570"/>
                </a:lnTo>
                <a:lnTo>
                  <a:pt x="608400" y="1845555"/>
                </a:lnTo>
                <a:lnTo>
                  <a:pt x="637221" y="1884086"/>
                </a:lnTo>
                <a:lnTo>
                  <a:pt x="666618" y="1922155"/>
                </a:lnTo>
                <a:lnTo>
                  <a:pt x="696583" y="1959756"/>
                </a:lnTo>
                <a:lnTo>
                  <a:pt x="727109" y="1996883"/>
                </a:lnTo>
                <a:lnTo>
                  <a:pt x="758192" y="2033530"/>
                </a:lnTo>
                <a:lnTo>
                  <a:pt x="789824" y="2069689"/>
                </a:lnTo>
                <a:lnTo>
                  <a:pt x="821999" y="2105355"/>
                </a:lnTo>
                <a:lnTo>
                  <a:pt x="854711" y="2140521"/>
                </a:lnTo>
                <a:lnTo>
                  <a:pt x="887952" y="2175180"/>
                </a:lnTo>
                <a:lnTo>
                  <a:pt x="921718" y="2209326"/>
                </a:lnTo>
                <a:lnTo>
                  <a:pt x="956001" y="2242953"/>
                </a:lnTo>
                <a:lnTo>
                  <a:pt x="990796" y="2276055"/>
                </a:lnTo>
                <a:lnTo>
                  <a:pt x="1026095" y="2308624"/>
                </a:lnTo>
                <a:lnTo>
                  <a:pt x="1061893" y="2340654"/>
                </a:lnTo>
                <a:lnTo>
                  <a:pt x="1098182" y="2372139"/>
                </a:lnTo>
                <a:lnTo>
                  <a:pt x="1134958" y="2403073"/>
                </a:lnTo>
                <a:lnTo>
                  <a:pt x="1172212" y="2433449"/>
                </a:lnTo>
                <a:lnTo>
                  <a:pt x="1209940" y="2463260"/>
                </a:lnTo>
                <a:lnTo>
                  <a:pt x="1248134" y="2492501"/>
                </a:lnTo>
                <a:lnTo>
                  <a:pt x="1286788" y="2521164"/>
                </a:lnTo>
                <a:lnTo>
                  <a:pt x="1325896" y="2549243"/>
                </a:lnTo>
                <a:lnTo>
                  <a:pt x="1365452" y="2576732"/>
                </a:lnTo>
                <a:lnTo>
                  <a:pt x="1405449" y="2603625"/>
                </a:lnTo>
                <a:lnTo>
                  <a:pt x="1445880" y="2629914"/>
                </a:lnTo>
                <a:lnTo>
                  <a:pt x="1486740" y="2655594"/>
                </a:lnTo>
                <a:lnTo>
                  <a:pt x="1528022" y="2680658"/>
                </a:lnTo>
                <a:lnTo>
                  <a:pt x="1569720" y="2705100"/>
                </a:lnTo>
                <a:lnTo>
                  <a:pt x="156972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524755" y="0"/>
            <a:ext cx="1571625" cy="3129280"/>
          </a:xfrm>
          <a:custGeom>
            <a:avLst/>
            <a:gdLst/>
            <a:ahLst/>
            <a:cxnLst/>
            <a:rect l="l" t="t" r="r" b="b"/>
            <a:pathLst>
              <a:path w="1571625" h="3129280">
                <a:moveTo>
                  <a:pt x="1571244" y="0"/>
                </a:moveTo>
                <a:lnTo>
                  <a:pt x="0" y="0"/>
                </a:lnTo>
                <a:lnTo>
                  <a:pt x="0" y="2705049"/>
                </a:lnTo>
                <a:lnTo>
                  <a:pt x="42123" y="2729308"/>
                </a:lnTo>
                <a:lnTo>
                  <a:pt x="84659" y="2752916"/>
                </a:lnTo>
                <a:lnTo>
                  <a:pt x="127600" y="2775866"/>
                </a:lnTo>
                <a:lnTo>
                  <a:pt x="170942" y="2798153"/>
                </a:lnTo>
                <a:lnTo>
                  <a:pt x="214675" y="2819771"/>
                </a:lnTo>
                <a:lnTo>
                  <a:pt x="258794" y="2840714"/>
                </a:lnTo>
                <a:lnTo>
                  <a:pt x="303293" y="2860975"/>
                </a:lnTo>
                <a:lnTo>
                  <a:pt x="348163" y="2880549"/>
                </a:lnTo>
                <a:lnTo>
                  <a:pt x="393400" y="2899429"/>
                </a:lnTo>
                <a:lnTo>
                  <a:pt x="438995" y="2917609"/>
                </a:lnTo>
                <a:lnTo>
                  <a:pt x="484942" y="2935084"/>
                </a:lnTo>
                <a:lnTo>
                  <a:pt x="531235" y="2951848"/>
                </a:lnTo>
                <a:lnTo>
                  <a:pt x="577866" y="2967893"/>
                </a:lnTo>
                <a:lnTo>
                  <a:pt x="624829" y="2983215"/>
                </a:lnTo>
                <a:lnTo>
                  <a:pt x="672117" y="2997807"/>
                </a:lnTo>
                <a:lnTo>
                  <a:pt x="719724" y="3011663"/>
                </a:lnTo>
                <a:lnTo>
                  <a:pt x="767643" y="3024777"/>
                </a:lnTo>
                <a:lnTo>
                  <a:pt x="815866" y="3037144"/>
                </a:lnTo>
                <a:lnTo>
                  <a:pt x="864388" y="3048756"/>
                </a:lnTo>
                <a:lnTo>
                  <a:pt x="913201" y="3059608"/>
                </a:lnTo>
                <a:lnTo>
                  <a:pt x="962300" y="3069694"/>
                </a:lnTo>
                <a:lnTo>
                  <a:pt x="1011676" y="3079008"/>
                </a:lnTo>
                <a:lnTo>
                  <a:pt x="1061323" y="3087544"/>
                </a:lnTo>
                <a:lnTo>
                  <a:pt x="1111236" y="3095296"/>
                </a:lnTo>
                <a:lnTo>
                  <a:pt x="1161406" y="3102257"/>
                </a:lnTo>
                <a:lnTo>
                  <a:pt x="1211827" y="3108422"/>
                </a:lnTo>
                <a:lnTo>
                  <a:pt x="1262493" y="3113784"/>
                </a:lnTo>
                <a:lnTo>
                  <a:pt x="1313396" y="3118339"/>
                </a:lnTo>
                <a:lnTo>
                  <a:pt x="1364531" y="3122078"/>
                </a:lnTo>
                <a:lnTo>
                  <a:pt x="1415889" y="3124998"/>
                </a:lnTo>
                <a:lnTo>
                  <a:pt x="1467466" y="3127090"/>
                </a:lnTo>
                <a:lnTo>
                  <a:pt x="1519253" y="3128350"/>
                </a:lnTo>
                <a:lnTo>
                  <a:pt x="1571244" y="3128772"/>
                </a:lnTo>
                <a:lnTo>
                  <a:pt x="1571244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665719" y="0"/>
            <a:ext cx="1571625" cy="2705100"/>
          </a:xfrm>
          <a:custGeom>
            <a:avLst/>
            <a:gdLst/>
            <a:ahLst/>
            <a:cxnLst/>
            <a:rect l="l" t="t" r="r" b="b"/>
            <a:pathLst>
              <a:path w="1571625" h="2705100">
                <a:moveTo>
                  <a:pt x="1571244" y="0"/>
                </a:moveTo>
                <a:lnTo>
                  <a:pt x="0" y="0"/>
                </a:lnTo>
                <a:lnTo>
                  <a:pt x="0" y="2705100"/>
                </a:lnTo>
                <a:lnTo>
                  <a:pt x="41737" y="2680658"/>
                </a:lnTo>
                <a:lnTo>
                  <a:pt x="83059" y="2655594"/>
                </a:lnTo>
                <a:lnTo>
                  <a:pt x="123958" y="2629914"/>
                </a:lnTo>
                <a:lnTo>
                  <a:pt x="164429" y="2603625"/>
                </a:lnTo>
                <a:lnTo>
                  <a:pt x="204464" y="2576732"/>
                </a:lnTo>
                <a:lnTo>
                  <a:pt x="244058" y="2549243"/>
                </a:lnTo>
                <a:lnTo>
                  <a:pt x="283204" y="2521164"/>
                </a:lnTo>
                <a:lnTo>
                  <a:pt x="321896" y="2492501"/>
                </a:lnTo>
                <a:lnTo>
                  <a:pt x="360127" y="2463260"/>
                </a:lnTo>
                <a:lnTo>
                  <a:pt x="397891" y="2433449"/>
                </a:lnTo>
                <a:lnTo>
                  <a:pt x="435181" y="2403073"/>
                </a:lnTo>
                <a:lnTo>
                  <a:pt x="471992" y="2372139"/>
                </a:lnTo>
                <a:lnTo>
                  <a:pt x="508317" y="2340654"/>
                </a:lnTo>
                <a:lnTo>
                  <a:pt x="544149" y="2308624"/>
                </a:lnTo>
                <a:lnTo>
                  <a:pt x="579483" y="2276055"/>
                </a:lnTo>
                <a:lnTo>
                  <a:pt x="614311" y="2242953"/>
                </a:lnTo>
                <a:lnTo>
                  <a:pt x="648628" y="2209326"/>
                </a:lnTo>
                <a:lnTo>
                  <a:pt x="682426" y="2175180"/>
                </a:lnTo>
                <a:lnTo>
                  <a:pt x="715700" y="2140521"/>
                </a:lnTo>
                <a:lnTo>
                  <a:pt x="748444" y="2105355"/>
                </a:lnTo>
                <a:lnTo>
                  <a:pt x="780650" y="2069689"/>
                </a:lnTo>
                <a:lnTo>
                  <a:pt x="812313" y="2033530"/>
                </a:lnTo>
                <a:lnTo>
                  <a:pt x="843426" y="1996883"/>
                </a:lnTo>
                <a:lnTo>
                  <a:pt x="873982" y="1959756"/>
                </a:lnTo>
                <a:lnTo>
                  <a:pt x="903976" y="1922155"/>
                </a:lnTo>
                <a:lnTo>
                  <a:pt x="933401" y="1884086"/>
                </a:lnTo>
                <a:lnTo>
                  <a:pt x="962251" y="1845555"/>
                </a:lnTo>
                <a:lnTo>
                  <a:pt x="990519" y="1806570"/>
                </a:lnTo>
                <a:lnTo>
                  <a:pt x="1018198" y="1767136"/>
                </a:lnTo>
                <a:lnTo>
                  <a:pt x="1045284" y="1727260"/>
                </a:lnTo>
                <a:lnTo>
                  <a:pt x="1071768" y="1686949"/>
                </a:lnTo>
                <a:lnTo>
                  <a:pt x="1097645" y="1646208"/>
                </a:lnTo>
                <a:lnTo>
                  <a:pt x="1122908" y="1605045"/>
                </a:lnTo>
                <a:lnTo>
                  <a:pt x="1147552" y="1563466"/>
                </a:lnTo>
                <a:lnTo>
                  <a:pt x="1171569" y="1521476"/>
                </a:lnTo>
                <a:lnTo>
                  <a:pt x="1194953" y="1479084"/>
                </a:lnTo>
                <a:lnTo>
                  <a:pt x="1217699" y="1436294"/>
                </a:lnTo>
                <a:lnTo>
                  <a:pt x="1239798" y="1393114"/>
                </a:lnTo>
                <a:lnTo>
                  <a:pt x="1261246" y="1349550"/>
                </a:lnTo>
                <a:lnTo>
                  <a:pt x="1282036" y="1305608"/>
                </a:lnTo>
                <a:lnTo>
                  <a:pt x="1302161" y="1261296"/>
                </a:lnTo>
                <a:lnTo>
                  <a:pt x="1321615" y="1216618"/>
                </a:lnTo>
                <a:lnTo>
                  <a:pt x="1340391" y="1171582"/>
                </a:lnTo>
                <a:lnTo>
                  <a:pt x="1358484" y="1126195"/>
                </a:lnTo>
                <a:lnTo>
                  <a:pt x="1375887" y="1080462"/>
                </a:lnTo>
                <a:lnTo>
                  <a:pt x="1392593" y="1034390"/>
                </a:lnTo>
                <a:lnTo>
                  <a:pt x="1408596" y="987986"/>
                </a:lnTo>
                <a:lnTo>
                  <a:pt x="1423891" y="941255"/>
                </a:lnTo>
                <a:lnTo>
                  <a:pt x="1438469" y="894205"/>
                </a:lnTo>
                <a:lnTo>
                  <a:pt x="1452326" y="846842"/>
                </a:lnTo>
                <a:lnTo>
                  <a:pt x="1465454" y="799172"/>
                </a:lnTo>
                <a:lnTo>
                  <a:pt x="1477847" y="751202"/>
                </a:lnTo>
                <a:lnTo>
                  <a:pt x="1489499" y="702938"/>
                </a:lnTo>
                <a:lnTo>
                  <a:pt x="1500404" y="654387"/>
                </a:lnTo>
                <a:lnTo>
                  <a:pt x="1510555" y="605555"/>
                </a:lnTo>
                <a:lnTo>
                  <a:pt x="1519946" y="556448"/>
                </a:lnTo>
                <a:lnTo>
                  <a:pt x="1528570" y="507073"/>
                </a:lnTo>
                <a:lnTo>
                  <a:pt x="1536421" y="457437"/>
                </a:lnTo>
                <a:lnTo>
                  <a:pt x="1543492" y="407545"/>
                </a:lnTo>
                <a:lnTo>
                  <a:pt x="1549778" y="357405"/>
                </a:lnTo>
                <a:lnTo>
                  <a:pt x="1555272" y="307022"/>
                </a:lnTo>
                <a:lnTo>
                  <a:pt x="1559967" y="256404"/>
                </a:lnTo>
                <a:lnTo>
                  <a:pt x="1563858" y="205556"/>
                </a:lnTo>
                <a:lnTo>
                  <a:pt x="1566937" y="154485"/>
                </a:lnTo>
                <a:lnTo>
                  <a:pt x="1569199" y="103198"/>
                </a:lnTo>
                <a:lnTo>
                  <a:pt x="1570636" y="51700"/>
                </a:lnTo>
                <a:lnTo>
                  <a:pt x="1571244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096000" y="0"/>
            <a:ext cx="1569720" cy="3129280"/>
          </a:xfrm>
          <a:custGeom>
            <a:avLst/>
            <a:gdLst/>
            <a:ahLst/>
            <a:cxnLst/>
            <a:rect l="l" t="t" r="r" b="b"/>
            <a:pathLst>
              <a:path w="1569720" h="3129280">
                <a:moveTo>
                  <a:pt x="1569720" y="0"/>
                </a:moveTo>
                <a:lnTo>
                  <a:pt x="0" y="0"/>
                </a:lnTo>
                <a:lnTo>
                  <a:pt x="0" y="3128772"/>
                </a:lnTo>
                <a:lnTo>
                  <a:pt x="51940" y="3128350"/>
                </a:lnTo>
                <a:lnTo>
                  <a:pt x="103676" y="3127091"/>
                </a:lnTo>
                <a:lnTo>
                  <a:pt x="155202" y="3124998"/>
                </a:lnTo>
                <a:lnTo>
                  <a:pt x="206511" y="3122080"/>
                </a:lnTo>
                <a:lnTo>
                  <a:pt x="257595" y="3118341"/>
                </a:lnTo>
                <a:lnTo>
                  <a:pt x="308449" y="3113788"/>
                </a:lnTo>
                <a:lnTo>
                  <a:pt x="359066" y="3108427"/>
                </a:lnTo>
                <a:lnTo>
                  <a:pt x="409438" y="3102263"/>
                </a:lnTo>
                <a:lnTo>
                  <a:pt x="459559" y="3095304"/>
                </a:lnTo>
                <a:lnTo>
                  <a:pt x="509423" y="3087554"/>
                </a:lnTo>
                <a:lnTo>
                  <a:pt x="559022" y="3079020"/>
                </a:lnTo>
                <a:lnTo>
                  <a:pt x="608351" y="3069709"/>
                </a:lnTo>
                <a:lnTo>
                  <a:pt x="657401" y="3059625"/>
                </a:lnTo>
                <a:lnTo>
                  <a:pt x="706167" y="3048775"/>
                </a:lnTo>
                <a:lnTo>
                  <a:pt x="754642" y="3037166"/>
                </a:lnTo>
                <a:lnTo>
                  <a:pt x="802819" y="3024803"/>
                </a:lnTo>
                <a:lnTo>
                  <a:pt x="850691" y="3011692"/>
                </a:lnTo>
                <a:lnTo>
                  <a:pt x="898252" y="2997839"/>
                </a:lnTo>
                <a:lnTo>
                  <a:pt x="945494" y="2983250"/>
                </a:lnTo>
                <a:lnTo>
                  <a:pt x="992412" y="2967932"/>
                </a:lnTo>
                <a:lnTo>
                  <a:pt x="1038998" y="2951891"/>
                </a:lnTo>
                <a:lnTo>
                  <a:pt x="1085246" y="2935131"/>
                </a:lnTo>
                <a:lnTo>
                  <a:pt x="1131148" y="2917661"/>
                </a:lnTo>
                <a:lnTo>
                  <a:pt x="1176699" y="2899484"/>
                </a:lnTo>
                <a:lnTo>
                  <a:pt x="1221892" y="2880609"/>
                </a:lnTo>
                <a:lnTo>
                  <a:pt x="1266719" y="2861040"/>
                </a:lnTo>
                <a:lnTo>
                  <a:pt x="1311174" y="2840783"/>
                </a:lnTo>
                <a:lnTo>
                  <a:pt x="1355251" y="2819846"/>
                </a:lnTo>
                <a:lnTo>
                  <a:pt x="1398942" y="2798233"/>
                </a:lnTo>
                <a:lnTo>
                  <a:pt x="1442242" y="2775951"/>
                </a:lnTo>
                <a:lnTo>
                  <a:pt x="1485142" y="2753006"/>
                </a:lnTo>
                <a:lnTo>
                  <a:pt x="1527637" y="2729404"/>
                </a:lnTo>
                <a:lnTo>
                  <a:pt x="1569720" y="2705150"/>
                </a:lnTo>
                <a:lnTo>
                  <a:pt x="15697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766210" y="0"/>
            <a:ext cx="6659880" cy="3308985"/>
          </a:xfrm>
          <a:custGeom>
            <a:avLst/>
            <a:gdLst/>
            <a:ahLst/>
            <a:cxnLst/>
            <a:rect l="l" t="t" r="r" b="b"/>
            <a:pathLst>
              <a:path w="6659880" h="3308985">
                <a:moveTo>
                  <a:pt x="6659583" y="0"/>
                </a:moveTo>
                <a:lnTo>
                  <a:pt x="6658263" y="78427"/>
                </a:lnTo>
                <a:lnTo>
                  <a:pt x="6656510" y="126405"/>
                </a:lnTo>
                <a:lnTo>
                  <a:pt x="6654082" y="174209"/>
                </a:lnTo>
                <a:lnTo>
                  <a:pt x="6650984" y="221832"/>
                </a:lnTo>
                <a:lnTo>
                  <a:pt x="6647222" y="269270"/>
                </a:lnTo>
                <a:lnTo>
                  <a:pt x="6642799" y="316520"/>
                </a:lnTo>
                <a:lnTo>
                  <a:pt x="6637721" y="363576"/>
                </a:lnTo>
                <a:lnTo>
                  <a:pt x="6631991" y="410433"/>
                </a:lnTo>
                <a:lnTo>
                  <a:pt x="6625615" y="457087"/>
                </a:lnTo>
                <a:lnTo>
                  <a:pt x="6618598" y="503533"/>
                </a:lnTo>
                <a:lnTo>
                  <a:pt x="6610942" y="549768"/>
                </a:lnTo>
                <a:lnTo>
                  <a:pt x="6602655" y="595785"/>
                </a:lnTo>
                <a:lnTo>
                  <a:pt x="6593739" y="641581"/>
                </a:lnTo>
                <a:lnTo>
                  <a:pt x="6584201" y="687150"/>
                </a:lnTo>
                <a:lnTo>
                  <a:pt x="6574043" y="732489"/>
                </a:lnTo>
                <a:lnTo>
                  <a:pt x="6563272" y="777593"/>
                </a:lnTo>
                <a:lnTo>
                  <a:pt x="6551891" y="822456"/>
                </a:lnTo>
                <a:lnTo>
                  <a:pt x="6539905" y="867075"/>
                </a:lnTo>
                <a:lnTo>
                  <a:pt x="6527319" y="911444"/>
                </a:lnTo>
                <a:lnTo>
                  <a:pt x="6514138" y="955560"/>
                </a:lnTo>
                <a:lnTo>
                  <a:pt x="6500365" y="999417"/>
                </a:lnTo>
                <a:lnTo>
                  <a:pt x="6486007" y="1043011"/>
                </a:lnTo>
                <a:lnTo>
                  <a:pt x="6471067" y="1086337"/>
                </a:lnTo>
                <a:lnTo>
                  <a:pt x="6455550" y="1129390"/>
                </a:lnTo>
                <a:lnTo>
                  <a:pt x="6439460" y="1172167"/>
                </a:lnTo>
                <a:lnTo>
                  <a:pt x="6422803" y="1214662"/>
                </a:lnTo>
                <a:lnTo>
                  <a:pt x="6405583" y="1256871"/>
                </a:lnTo>
                <a:lnTo>
                  <a:pt x="6387805" y="1298789"/>
                </a:lnTo>
                <a:lnTo>
                  <a:pt x="6369472" y="1340411"/>
                </a:lnTo>
                <a:lnTo>
                  <a:pt x="6350590" y="1381733"/>
                </a:lnTo>
                <a:lnTo>
                  <a:pt x="6331164" y="1422751"/>
                </a:lnTo>
                <a:lnTo>
                  <a:pt x="6311198" y="1463459"/>
                </a:lnTo>
                <a:lnTo>
                  <a:pt x="6290697" y="1503853"/>
                </a:lnTo>
                <a:lnTo>
                  <a:pt x="6269665" y="1543929"/>
                </a:lnTo>
                <a:lnTo>
                  <a:pt x="6248107" y="1583681"/>
                </a:lnTo>
                <a:lnTo>
                  <a:pt x="6226027" y="1623105"/>
                </a:lnTo>
                <a:lnTo>
                  <a:pt x="6203431" y="1662197"/>
                </a:lnTo>
                <a:lnTo>
                  <a:pt x="6180323" y="1700952"/>
                </a:lnTo>
                <a:lnTo>
                  <a:pt x="6156707" y="1739365"/>
                </a:lnTo>
                <a:lnTo>
                  <a:pt x="6132588" y="1777432"/>
                </a:lnTo>
                <a:lnTo>
                  <a:pt x="6107971" y="1815147"/>
                </a:lnTo>
                <a:lnTo>
                  <a:pt x="6082861" y="1852507"/>
                </a:lnTo>
                <a:lnTo>
                  <a:pt x="6057261" y="1889507"/>
                </a:lnTo>
                <a:lnTo>
                  <a:pt x="6031177" y="1926142"/>
                </a:lnTo>
                <a:lnTo>
                  <a:pt x="6004614" y="1962408"/>
                </a:lnTo>
                <a:lnTo>
                  <a:pt x="5977575" y="1998299"/>
                </a:lnTo>
                <a:lnTo>
                  <a:pt x="5950066" y="2033812"/>
                </a:lnTo>
                <a:lnTo>
                  <a:pt x="5922091" y="2068941"/>
                </a:lnTo>
                <a:lnTo>
                  <a:pt x="5893655" y="2103682"/>
                </a:lnTo>
                <a:lnTo>
                  <a:pt x="5864763" y="2138031"/>
                </a:lnTo>
                <a:lnTo>
                  <a:pt x="5835418" y="2171983"/>
                </a:lnTo>
                <a:lnTo>
                  <a:pt x="5805627" y="2205532"/>
                </a:lnTo>
                <a:lnTo>
                  <a:pt x="5775392" y="2238676"/>
                </a:lnTo>
                <a:lnTo>
                  <a:pt x="5744720" y="2271408"/>
                </a:lnTo>
                <a:lnTo>
                  <a:pt x="5713614" y="2303724"/>
                </a:lnTo>
                <a:lnTo>
                  <a:pt x="5682080" y="2335620"/>
                </a:lnTo>
                <a:lnTo>
                  <a:pt x="5650121" y="2367091"/>
                </a:lnTo>
                <a:lnTo>
                  <a:pt x="5617743" y="2398133"/>
                </a:lnTo>
                <a:lnTo>
                  <a:pt x="5584950" y="2428740"/>
                </a:lnTo>
                <a:lnTo>
                  <a:pt x="5551747" y="2458909"/>
                </a:lnTo>
                <a:lnTo>
                  <a:pt x="5518138" y="2488634"/>
                </a:lnTo>
                <a:lnTo>
                  <a:pt x="5484128" y="2517911"/>
                </a:lnTo>
                <a:lnTo>
                  <a:pt x="5449722" y="2546735"/>
                </a:lnTo>
                <a:lnTo>
                  <a:pt x="5414925" y="2575103"/>
                </a:lnTo>
                <a:lnTo>
                  <a:pt x="5379740" y="2603008"/>
                </a:lnTo>
                <a:lnTo>
                  <a:pt x="5344173" y="2630446"/>
                </a:lnTo>
                <a:lnTo>
                  <a:pt x="5308228" y="2657414"/>
                </a:lnTo>
                <a:lnTo>
                  <a:pt x="5271910" y="2683905"/>
                </a:lnTo>
                <a:lnTo>
                  <a:pt x="5235223" y="2709916"/>
                </a:lnTo>
                <a:lnTo>
                  <a:pt x="5198172" y="2735442"/>
                </a:lnTo>
                <a:lnTo>
                  <a:pt x="5160763" y="2760479"/>
                </a:lnTo>
                <a:lnTo>
                  <a:pt x="5122998" y="2785021"/>
                </a:lnTo>
                <a:lnTo>
                  <a:pt x="5084884" y="2809064"/>
                </a:lnTo>
                <a:lnTo>
                  <a:pt x="5046424" y="2832603"/>
                </a:lnTo>
                <a:lnTo>
                  <a:pt x="5007623" y="2855635"/>
                </a:lnTo>
                <a:lnTo>
                  <a:pt x="4968487" y="2878154"/>
                </a:lnTo>
                <a:lnTo>
                  <a:pt x="4929019" y="2900155"/>
                </a:lnTo>
                <a:lnTo>
                  <a:pt x="4889224" y="2921634"/>
                </a:lnTo>
                <a:lnTo>
                  <a:pt x="4849107" y="2942587"/>
                </a:lnTo>
                <a:lnTo>
                  <a:pt x="4808672" y="2963008"/>
                </a:lnTo>
                <a:lnTo>
                  <a:pt x="4767924" y="2982893"/>
                </a:lnTo>
                <a:lnTo>
                  <a:pt x="4726868" y="3002238"/>
                </a:lnTo>
                <a:lnTo>
                  <a:pt x="4685509" y="3021038"/>
                </a:lnTo>
                <a:lnTo>
                  <a:pt x="4643850" y="3039287"/>
                </a:lnTo>
                <a:lnTo>
                  <a:pt x="4601897" y="3056983"/>
                </a:lnTo>
                <a:lnTo>
                  <a:pt x="4559654" y="3074119"/>
                </a:lnTo>
                <a:lnTo>
                  <a:pt x="4517126" y="3090692"/>
                </a:lnTo>
                <a:lnTo>
                  <a:pt x="4474317" y="3106697"/>
                </a:lnTo>
                <a:lnTo>
                  <a:pt x="4431233" y="3122128"/>
                </a:lnTo>
                <a:lnTo>
                  <a:pt x="4387877" y="3136983"/>
                </a:lnTo>
                <a:lnTo>
                  <a:pt x="4344255" y="3151255"/>
                </a:lnTo>
                <a:lnTo>
                  <a:pt x="4300371" y="3164940"/>
                </a:lnTo>
                <a:lnTo>
                  <a:pt x="4256229" y="3178034"/>
                </a:lnTo>
                <a:lnTo>
                  <a:pt x="4211835" y="3190531"/>
                </a:lnTo>
                <a:lnTo>
                  <a:pt x="4167193" y="3202429"/>
                </a:lnTo>
                <a:lnTo>
                  <a:pt x="4122307" y="3213721"/>
                </a:lnTo>
                <a:lnTo>
                  <a:pt x="4077182" y="3224403"/>
                </a:lnTo>
                <a:lnTo>
                  <a:pt x="4031823" y="3234470"/>
                </a:lnTo>
                <a:lnTo>
                  <a:pt x="3986235" y="3243919"/>
                </a:lnTo>
                <a:lnTo>
                  <a:pt x="3940421" y="3252744"/>
                </a:lnTo>
                <a:lnTo>
                  <a:pt x="3894388" y="3260940"/>
                </a:lnTo>
                <a:lnTo>
                  <a:pt x="3848138" y="3268503"/>
                </a:lnTo>
                <a:lnTo>
                  <a:pt x="3801678" y="3275429"/>
                </a:lnTo>
                <a:lnTo>
                  <a:pt x="3755011" y="3281713"/>
                </a:lnTo>
                <a:lnTo>
                  <a:pt x="3708143" y="3287349"/>
                </a:lnTo>
                <a:lnTo>
                  <a:pt x="3661077" y="3292334"/>
                </a:lnTo>
                <a:lnTo>
                  <a:pt x="3613819" y="3296663"/>
                </a:lnTo>
                <a:lnTo>
                  <a:pt x="3566373" y="3300332"/>
                </a:lnTo>
                <a:lnTo>
                  <a:pt x="3518744" y="3303335"/>
                </a:lnTo>
                <a:lnTo>
                  <a:pt x="3470936" y="3305668"/>
                </a:lnTo>
                <a:lnTo>
                  <a:pt x="3422954" y="3307326"/>
                </a:lnTo>
                <a:lnTo>
                  <a:pt x="3374803" y="3308305"/>
                </a:lnTo>
                <a:lnTo>
                  <a:pt x="3326487" y="3308601"/>
                </a:lnTo>
                <a:lnTo>
                  <a:pt x="3278172" y="3308210"/>
                </a:lnTo>
                <a:lnTo>
                  <a:pt x="3230022" y="3307135"/>
                </a:lnTo>
                <a:lnTo>
                  <a:pt x="3182044" y="3305381"/>
                </a:lnTo>
                <a:lnTo>
                  <a:pt x="3134241" y="3302954"/>
                </a:lnTo>
                <a:lnTo>
                  <a:pt x="3086618" y="3299856"/>
                </a:lnTo>
                <a:lnTo>
                  <a:pt x="3039179" y="3296094"/>
                </a:lnTo>
                <a:lnTo>
                  <a:pt x="2991930" y="3291671"/>
                </a:lnTo>
                <a:lnTo>
                  <a:pt x="2944874" y="3286593"/>
                </a:lnTo>
                <a:lnTo>
                  <a:pt x="2898017" y="3280863"/>
                </a:lnTo>
                <a:lnTo>
                  <a:pt x="2851363" y="3274487"/>
                </a:lnTo>
                <a:lnTo>
                  <a:pt x="2804916" y="3267470"/>
                </a:lnTo>
                <a:lnTo>
                  <a:pt x="2758682" y="3259815"/>
                </a:lnTo>
                <a:lnTo>
                  <a:pt x="2712665" y="3251527"/>
                </a:lnTo>
                <a:lnTo>
                  <a:pt x="2666869" y="3242612"/>
                </a:lnTo>
                <a:lnTo>
                  <a:pt x="2621300" y="3233073"/>
                </a:lnTo>
                <a:lnTo>
                  <a:pt x="2575961" y="3222916"/>
                </a:lnTo>
                <a:lnTo>
                  <a:pt x="2530858" y="3212144"/>
                </a:lnTo>
                <a:lnTo>
                  <a:pt x="2485994" y="3200763"/>
                </a:lnTo>
                <a:lnTo>
                  <a:pt x="2441376" y="3188778"/>
                </a:lnTo>
                <a:lnTo>
                  <a:pt x="2397006" y="3176192"/>
                </a:lnTo>
                <a:lnTo>
                  <a:pt x="2352891" y="3163011"/>
                </a:lnTo>
                <a:lnTo>
                  <a:pt x="2309034" y="3149239"/>
                </a:lnTo>
                <a:lnTo>
                  <a:pt x="2265440" y="3134880"/>
                </a:lnTo>
                <a:lnTo>
                  <a:pt x="2222114" y="3119940"/>
                </a:lnTo>
                <a:lnTo>
                  <a:pt x="2179060" y="3104423"/>
                </a:lnTo>
                <a:lnTo>
                  <a:pt x="2136284" y="3088334"/>
                </a:lnTo>
                <a:lnTo>
                  <a:pt x="2093789" y="3071677"/>
                </a:lnTo>
                <a:lnTo>
                  <a:pt x="2051580" y="3054457"/>
                </a:lnTo>
                <a:lnTo>
                  <a:pt x="2009662" y="3036678"/>
                </a:lnTo>
                <a:lnTo>
                  <a:pt x="1968040" y="3018346"/>
                </a:lnTo>
                <a:lnTo>
                  <a:pt x="1926718" y="2999465"/>
                </a:lnTo>
                <a:lnTo>
                  <a:pt x="1885701" y="2980039"/>
                </a:lnTo>
                <a:lnTo>
                  <a:pt x="1844993" y="2960073"/>
                </a:lnTo>
                <a:lnTo>
                  <a:pt x="1804599" y="2939571"/>
                </a:lnTo>
                <a:lnTo>
                  <a:pt x="1764523" y="2918539"/>
                </a:lnTo>
                <a:lnTo>
                  <a:pt x="1724771" y="2896981"/>
                </a:lnTo>
                <a:lnTo>
                  <a:pt x="1685347" y="2874902"/>
                </a:lnTo>
                <a:lnTo>
                  <a:pt x="1646255" y="2852306"/>
                </a:lnTo>
                <a:lnTo>
                  <a:pt x="1607501" y="2829198"/>
                </a:lnTo>
                <a:lnTo>
                  <a:pt x="1569088" y="2805582"/>
                </a:lnTo>
                <a:lnTo>
                  <a:pt x="1531021" y="2781464"/>
                </a:lnTo>
                <a:lnTo>
                  <a:pt x="1493305" y="2756847"/>
                </a:lnTo>
                <a:lnTo>
                  <a:pt x="1455946" y="2731736"/>
                </a:lnTo>
                <a:lnTo>
                  <a:pt x="1418946" y="2706137"/>
                </a:lnTo>
                <a:lnTo>
                  <a:pt x="1382311" y="2680053"/>
                </a:lnTo>
                <a:lnTo>
                  <a:pt x="1346046" y="2653490"/>
                </a:lnTo>
                <a:lnTo>
                  <a:pt x="1310154" y="2626452"/>
                </a:lnTo>
                <a:lnTo>
                  <a:pt x="1274642" y="2598943"/>
                </a:lnTo>
                <a:lnTo>
                  <a:pt x="1239512" y="2570968"/>
                </a:lnTo>
                <a:lnTo>
                  <a:pt x="1204771" y="2542532"/>
                </a:lnTo>
                <a:lnTo>
                  <a:pt x="1170423" y="2513640"/>
                </a:lnTo>
                <a:lnTo>
                  <a:pt x="1136471" y="2484296"/>
                </a:lnTo>
                <a:lnTo>
                  <a:pt x="1102922" y="2454504"/>
                </a:lnTo>
                <a:lnTo>
                  <a:pt x="1069778" y="2424270"/>
                </a:lnTo>
                <a:lnTo>
                  <a:pt x="1037046" y="2393598"/>
                </a:lnTo>
                <a:lnTo>
                  <a:pt x="1004730" y="2362492"/>
                </a:lnTo>
                <a:lnTo>
                  <a:pt x="972834" y="2330958"/>
                </a:lnTo>
                <a:lnTo>
                  <a:pt x="941363" y="2298999"/>
                </a:lnTo>
                <a:lnTo>
                  <a:pt x="910321" y="2266621"/>
                </a:lnTo>
                <a:lnTo>
                  <a:pt x="879714" y="2233829"/>
                </a:lnTo>
                <a:lnTo>
                  <a:pt x="849546" y="2200626"/>
                </a:lnTo>
                <a:lnTo>
                  <a:pt x="819820" y="2167017"/>
                </a:lnTo>
                <a:lnTo>
                  <a:pt x="790543" y="2133008"/>
                </a:lnTo>
                <a:lnTo>
                  <a:pt x="761719" y="2098602"/>
                </a:lnTo>
                <a:lnTo>
                  <a:pt x="733352" y="2063804"/>
                </a:lnTo>
                <a:lnTo>
                  <a:pt x="705447" y="2028620"/>
                </a:lnTo>
                <a:lnTo>
                  <a:pt x="678009" y="1993053"/>
                </a:lnTo>
                <a:lnTo>
                  <a:pt x="651041" y="1957108"/>
                </a:lnTo>
                <a:lnTo>
                  <a:pt x="624550" y="1920790"/>
                </a:lnTo>
                <a:lnTo>
                  <a:pt x="598539" y="1884103"/>
                </a:lnTo>
                <a:lnTo>
                  <a:pt x="573013" y="1847053"/>
                </a:lnTo>
                <a:lnTo>
                  <a:pt x="547976" y="1809643"/>
                </a:lnTo>
                <a:lnTo>
                  <a:pt x="523434" y="1771879"/>
                </a:lnTo>
                <a:lnTo>
                  <a:pt x="499391" y="1733765"/>
                </a:lnTo>
                <a:lnTo>
                  <a:pt x="475852" y="1695305"/>
                </a:lnTo>
                <a:lnTo>
                  <a:pt x="452820" y="1656505"/>
                </a:lnTo>
                <a:lnTo>
                  <a:pt x="430302" y="1617368"/>
                </a:lnTo>
                <a:lnTo>
                  <a:pt x="408300" y="1577900"/>
                </a:lnTo>
                <a:lnTo>
                  <a:pt x="386821" y="1538105"/>
                </a:lnTo>
                <a:lnTo>
                  <a:pt x="365868" y="1497988"/>
                </a:lnTo>
                <a:lnTo>
                  <a:pt x="345447" y="1457554"/>
                </a:lnTo>
                <a:lnTo>
                  <a:pt x="325562" y="1416806"/>
                </a:lnTo>
                <a:lnTo>
                  <a:pt x="306217" y="1375750"/>
                </a:lnTo>
                <a:lnTo>
                  <a:pt x="287417" y="1334391"/>
                </a:lnTo>
                <a:lnTo>
                  <a:pt x="269167" y="1292732"/>
                </a:lnTo>
                <a:lnTo>
                  <a:pt x="251472" y="1250779"/>
                </a:lnTo>
                <a:lnTo>
                  <a:pt x="234335" y="1208537"/>
                </a:lnTo>
                <a:lnTo>
                  <a:pt x="217762" y="1166009"/>
                </a:lnTo>
                <a:lnTo>
                  <a:pt x="201758" y="1123200"/>
                </a:lnTo>
                <a:lnTo>
                  <a:pt x="186326" y="1080116"/>
                </a:lnTo>
                <a:lnTo>
                  <a:pt x="171472" y="1036761"/>
                </a:lnTo>
                <a:lnTo>
                  <a:pt x="157200" y="993138"/>
                </a:lnTo>
                <a:lnTo>
                  <a:pt x="143514" y="949254"/>
                </a:lnTo>
                <a:lnTo>
                  <a:pt x="130420" y="905113"/>
                </a:lnTo>
                <a:lnTo>
                  <a:pt x="117922" y="860719"/>
                </a:lnTo>
                <a:lnTo>
                  <a:pt x="106025" y="816076"/>
                </a:lnTo>
                <a:lnTo>
                  <a:pt x="94733" y="771190"/>
                </a:lnTo>
                <a:lnTo>
                  <a:pt x="84051" y="726066"/>
                </a:lnTo>
                <a:lnTo>
                  <a:pt x="73983" y="680707"/>
                </a:lnTo>
                <a:lnTo>
                  <a:pt x="64534" y="635119"/>
                </a:lnTo>
                <a:lnTo>
                  <a:pt x="55709" y="589305"/>
                </a:lnTo>
                <a:lnTo>
                  <a:pt x="47513" y="543272"/>
                </a:lnTo>
                <a:lnTo>
                  <a:pt x="39949" y="497022"/>
                </a:lnTo>
                <a:lnTo>
                  <a:pt x="33023" y="450562"/>
                </a:lnTo>
                <a:lnTo>
                  <a:pt x="26739" y="403895"/>
                </a:lnTo>
                <a:lnTo>
                  <a:pt x="21103" y="357027"/>
                </a:lnTo>
                <a:lnTo>
                  <a:pt x="16117" y="309961"/>
                </a:lnTo>
                <a:lnTo>
                  <a:pt x="11788" y="262703"/>
                </a:lnTo>
                <a:lnTo>
                  <a:pt x="8119" y="215257"/>
                </a:lnTo>
                <a:lnTo>
                  <a:pt x="5116" y="167628"/>
                </a:lnTo>
                <a:lnTo>
                  <a:pt x="2783" y="119820"/>
                </a:lnTo>
                <a:lnTo>
                  <a:pt x="1124" y="71838"/>
                </a:lnTo>
                <a:lnTo>
                  <a:pt x="144" y="23687"/>
                </a:lnTo>
                <a:lnTo>
                  <a:pt x="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5990844" y="3218688"/>
            <a:ext cx="210312" cy="210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8903208" y="5775959"/>
            <a:ext cx="3130295" cy="952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6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8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8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0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42547" y="1523"/>
            <a:ext cx="94945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242547" y="1523"/>
            <a:ext cx="949960" cy="457200"/>
          </a:xfrm>
          <a:custGeom>
            <a:avLst/>
            <a:gdLst/>
            <a:ahLst/>
            <a:cxnLst/>
            <a:rect l="l" t="t" r="r" b="b"/>
            <a:pathLst>
              <a:path w="949959" h="457200">
                <a:moveTo>
                  <a:pt x="0" y="0"/>
                </a:moveTo>
                <a:lnTo>
                  <a:pt x="326390" y="0"/>
                </a:lnTo>
                <a:lnTo>
                  <a:pt x="337925" y="1494"/>
                </a:lnTo>
                <a:lnTo>
                  <a:pt x="347329" y="5572"/>
                </a:lnTo>
                <a:lnTo>
                  <a:pt x="353661" y="11626"/>
                </a:lnTo>
                <a:lnTo>
                  <a:pt x="355980" y="19050"/>
                </a:lnTo>
                <a:lnTo>
                  <a:pt x="353661" y="26473"/>
                </a:lnTo>
                <a:lnTo>
                  <a:pt x="347329" y="32527"/>
                </a:lnTo>
                <a:lnTo>
                  <a:pt x="337925" y="36605"/>
                </a:lnTo>
                <a:lnTo>
                  <a:pt x="326390" y="38100"/>
                </a:lnTo>
                <a:lnTo>
                  <a:pt x="267080" y="38100"/>
                </a:lnTo>
                <a:lnTo>
                  <a:pt x="255525" y="39594"/>
                </a:lnTo>
                <a:lnTo>
                  <a:pt x="246078" y="43672"/>
                </a:lnTo>
                <a:lnTo>
                  <a:pt x="239702" y="49726"/>
                </a:lnTo>
                <a:lnTo>
                  <a:pt x="237362" y="57150"/>
                </a:lnTo>
                <a:lnTo>
                  <a:pt x="239702" y="64573"/>
                </a:lnTo>
                <a:lnTo>
                  <a:pt x="246078" y="70627"/>
                </a:lnTo>
                <a:lnTo>
                  <a:pt x="255525" y="74705"/>
                </a:lnTo>
                <a:lnTo>
                  <a:pt x="267080" y="76200"/>
                </a:lnTo>
                <a:lnTo>
                  <a:pt x="682371" y="76200"/>
                </a:lnTo>
                <a:lnTo>
                  <a:pt x="693926" y="74705"/>
                </a:lnTo>
                <a:lnTo>
                  <a:pt x="703373" y="70627"/>
                </a:lnTo>
                <a:lnTo>
                  <a:pt x="709749" y="64573"/>
                </a:lnTo>
                <a:lnTo>
                  <a:pt x="712088" y="57150"/>
                </a:lnTo>
                <a:lnTo>
                  <a:pt x="709749" y="49726"/>
                </a:lnTo>
                <a:lnTo>
                  <a:pt x="703373" y="43672"/>
                </a:lnTo>
                <a:lnTo>
                  <a:pt x="693926" y="39594"/>
                </a:lnTo>
                <a:lnTo>
                  <a:pt x="682371" y="38100"/>
                </a:lnTo>
                <a:lnTo>
                  <a:pt x="623061" y="38100"/>
                </a:lnTo>
                <a:lnTo>
                  <a:pt x="611506" y="36605"/>
                </a:lnTo>
                <a:lnTo>
                  <a:pt x="602059" y="32527"/>
                </a:lnTo>
                <a:lnTo>
                  <a:pt x="595683" y="26473"/>
                </a:lnTo>
                <a:lnTo>
                  <a:pt x="593344" y="19050"/>
                </a:lnTo>
                <a:lnTo>
                  <a:pt x="595683" y="11626"/>
                </a:lnTo>
                <a:lnTo>
                  <a:pt x="602059" y="5572"/>
                </a:lnTo>
                <a:lnTo>
                  <a:pt x="611506" y="1494"/>
                </a:lnTo>
                <a:lnTo>
                  <a:pt x="623061" y="0"/>
                </a:lnTo>
                <a:lnTo>
                  <a:pt x="949451" y="0"/>
                </a:lnTo>
                <a:lnTo>
                  <a:pt x="830706" y="190500"/>
                </a:lnTo>
                <a:lnTo>
                  <a:pt x="949451" y="381000"/>
                </a:lnTo>
                <a:lnTo>
                  <a:pt x="712088" y="381000"/>
                </a:lnTo>
                <a:lnTo>
                  <a:pt x="712088" y="438150"/>
                </a:lnTo>
                <a:lnTo>
                  <a:pt x="709749" y="445573"/>
                </a:lnTo>
                <a:lnTo>
                  <a:pt x="703373" y="451627"/>
                </a:lnTo>
                <a:lnTo>
                  <a:pt x="693926" y="455705"/>
                </a:lnTo>
                <a:lnTo>
                  <a:pt x="682371" y="457200"/>
                </a:lnTo>
                <a:lnTo>
                  <a:pt x="267080" y="457200"/>
                </a:lnTo>
                <a:lnTo>
                  <a:pt x="255525" y="455705"/>
                </a:lnTo>
                <a:lnTo>
                  <a:pt x="246078" y="451627"/>
                </a:lnTo>
                <a:lnTo>
                  <a:pt x="239702" y="445573"/>
                </a:lnTo>
                <a:lnTo>
                  <a:pt x="237362" y="438150"/>
                </a:lnTo>
                <a:lnTo>
                  <a:pt x="237362" y="381000"/>
                </a:lnTo>
                <a:lnTo>
                  <a:pt x="0" y="381000"/>
                </a:lnTo>
                <a:lnTo>
                  <a:pt x="118618" y="19050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1598529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835892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479910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954636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42547" y="1523"/>
            <a:ext cx="94945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242547" y="1523"/>
            <a:ext cx="949960" cy="457200"/>
          </a:xfrm>
          <a:custGeom>
            <a:avLst/>
            <a:gdLst/>
            <a:ahLst/>
            <a:cxnLst/>
            <a:rect l="l" t="t" r="r" b="b"/>
            <a:pathLst>
              <a:path w="949959" h="457200">
                <a:moveTo>
                  <a:pt x="0" y="0"/>
                </a:moveTo>
                <a:lnTo>
                  <a:pt x="326390" y="0"/>
                </a:lnTo>
                <a:lnTo>
                  <a:pt x="337925" y="1494"/>
                </a:lnTo>
                <a:lnTo>
                  <a:pt x="347329" y="5572"/>
                </a:lnTo>
                <a:lnTo>
                  <a:pt x="353661" y="11626"/>
                </a:lnTo>
                <a:lnTo>
                  <a:pt x="355980" y="19050"/>
                </a:lnTo>
                <a:lnTo>
                  <a:pt x="353661" y="26473"/>
                </a:lnTo>
                <a:lnTo>
                  <a:pt x="347329" y="32527"/>
                </a:lnTo>
                <a:lnTo>
                  <a:pt x="337925" y="36605"/>
                </a:lnTo>
                <a:lnTo>
                  <a:pt x="326390" y="38100"/>
                </a:lnTo>
                <a:lnTo>
                  <a:pt x="267080" y="38100"/>
                </a:lnTo>
                <a:lnTo>
                  <a:pt x="255525" y="39594"/>
                </a:lnTo>
                <a:lnTo>
                  <a:pt x="246078" y="43672"/>
                </a:lnTo>
                <a:lnTo>
                  <a:pt x="239702" y="49726"/>
                </a:lnTo>
                <a:lnTo>
                  <a:pt x="237362" y="57150"/>
                </a:lnTo>
                <a:lnTo>
                  <a:pt x="239702" y="64573"/>
                </a:lnTo>
                <a:lnTo>
                  <a:pt x="246078" y="70627"/>
                </a:lnTo>
                <a:lnTo>
                  <a:pt x="255525" y="74705"/>
                </a:lnTo>
                <a:lnTo>
                  <a:pt x="267080" y="76200"/>
                </a:lnTo>
                <a:lnTo>
                  <a:pt x="682371" y="76200"/>
                </a:lnTo>
                <a:lnTo>
                  <a:pt x="693926" y="74705"/>
                </a:lnTo>
                <a:lnTo>
                  <a:pt x="703373" y="70627"/>
                </a:lnTo>
                <a:lnTo>
                  <a:pt x="709749" y="64573"/>
                </a:lnTo>
                <a:lnTo>
                  <a:pt x="712088" y="57150"/>
                </a:lnTo>
                <a:lnTo>
                  <a:pt x="709749" y="49726"/>
                </a:lnTo>
                <a:lnTo>
                  <a:pt x="703373" y="43672"/>
                </a:lnTo>
                <a:lnTo>
                  <a:pt x="693926" y="39594"/>
                </a:lnTo>
                <a:lnTo>
                  <a:pt x="682371" y="38100"/>
                </a:lnTo>
                <a:lnTo>
                  <a:pt x="623061" y="38100"/>
                </a:lnTo>
                <a:lnTo>
                  <a:pt x="611506" y="36605"/>
                </a:lnTo>
                <a:lnTo>
                  <a:pt x="602059" y="32527"/>
                </a:lnTo>
                <a:lnTo>
                  <a:pt x="595683" y="26473"/>
                </a:lnTo>
                <a:lnTo>
                  <a:pt x="593344" y="19050"/>
                </a:lnTo>
                <a:lnTo>
                  <a:pt x="595683" y="11626"/>
                </a:lnTo>
                <a:lnTo>
                  <a:pt x="602059" y="5572"/>
                </a:lnTo>
                <a:lnTo>
                  <a:pt x="611506" y="1494"/>
                </a:lnTo>
                <a:lnTo>
                  <a:pt x="623061" y="0"/>
                </a:lnTo>
                <a:lnTo>
                  <a:pt x="949451" y="0"/>
                </a:lnTo>
                <a:lnTo>
                  <a:pt x="830706" y="190500"/>
                </a:lnTo>
                <a:lnTo>
                  <a:pt x="949451" y="381000"/>
                </a:lnTo>
                <a:lnTo>
                  <a:pt x="712088" y="381000"/>
                </a:lnTo>
                <a:lnTo>
                  <a:pt x="712088" y="438150"/>
                </a:lnTo>
                <a:lnTo>
                  <a:pt x="709749" y="445573"/>
                </a:lnTo>
                <a:lnTo>
                  <a:pt x="703373" y="451627"/>
                </a:lnTo>
                <a:lnTo>
                  <a:pt x="693926" y="455705"/>
                </a:lnTo>
                <a:lnTo>
                  <a:pt x="682371" y="457200"/>
                </a:lnTo>
                <a:lnTo>
                  <a:pt x="267080" y="457200"/>
                </a:lnTo>
                <a:lnTo>
                  <a:pt x="255525" y="455705"/>
                </a:lnTo>
                <a:lnTo>
                  <a:pt x="246078" y="451627"/>
                </a:lnTo>
                <a:lnTo>
                  <a:pt x="239702" y="445573"/>
                </a:lnTo>
                <a:lnTo>
                  <a:pt x="237362" y="438150"/>
                </a:lnTo>
                <a:lnTo>
                  <a:pt x="237362" y="381000"/>
                </a:lnTo>
                <a:lnTo>
                  <a:pt x="0" y="381000"/>
                </a:lnTo>
                <a:lnTo>
                  <a:pt x="118618" y="19050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1598529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835892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479910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954636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8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6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7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42547" y="1523"/>
            <a:ext cx="94945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242547" y="1523"/>
            <a:ext cx="949960" cy="457200"/>
          </a:xfrm>
          <a:custGeom>
            <a:avLst/>
            <a:gdLst/>
            <a:ahLst/>
            <a:cxnLst/>
            <a:rect l="l" t="t" r="r" b="b"/>
            <a:pathLst>
              <a:path w="949959" h="457200">
                <a:moveTo>
                  <a:pt x="0" y="0"/>
                </a:moveTo>
                <a:lnTo>
                  <a:pt x="326390" y="0"/>
                </a:lnTo>
                <a:lnTo>
                  <a:pt x="337925" y="1494"/>
                </a:lnTo>
                <a:lnTo>
                  <a:pt x="347329" y="5572"/>
                </a:lnTo>
                <a:lnTo>
                  <a:pt x="353661" y="11626"/>
                </a:lnTo>
                <a:lnTo>
                  <a:pt x="355980" y="19050"/>
                </a:lnTo>
                <a:lnTo>
                  <a:pt x="353661" y="26473"/>
                </a:lnTo>
                <a:lnTo>
                  <a:pt x="347329" y="32527"/>
                </a:lnTo>
                <a:lnTo>
                  <a:pt x="337925" y="36605"/>
                </a:lnTo>
                <a:lnTo>
                  <a:pt x="326390" y="38100"/>
                </a:lnTo>
                <a:lnTo>
                  <a:pt x="267080" y="38100"/>
                </a:lnTo>
                <a:lnTo>
                  <a:pt x="255525" y="39594"/>
                </a:lnTo>
                <a:lnTo>
                  <a:pt x="246078" y="43672"/>
                </a:lnTo>
                <a:lnTo>
                  <a:pt x="239702" y="49726"/>
                </a:lnTo>
                <a:lnTo>
                  <a:pt x="237362" y="57150"/>
                </a:lnTo>
                <a:lnTo>
                  <a:pt x="239702" y="64573"/>
                </a:lnTo>
                <a:lnTo>
                  <a:pt x="246078" y="70627"/>
                </a:lnTo>
                <a:lnTo>
                  <a:pt x="255525" y="74705"/>
                </a:lnTo>
                <a:lnTo>
                  <a:pt x="267080" y="76200"/>
                </a:lnTo>
                <a:lnTo>
                  <a:pt x="682371" y="76200"/>
                </a:lnTo>
                <a:lnTo>
                  <a:pt x="693926" y="74705"/>
                </a:lnTo>
                <a:lnTo>
                  <a:pt x="703373" y="70627"/>
                </a:lnTo>
                <a:lnTo>
                  <a:pt x="709749" y="64573"/>
                </a:lnTo>
                <a:lnTo>
                  <a:pt x="712088" y="57150"/>
                </a:lnTo>
                <a:lnTo>
                  <a:pt x="709749" y="49726"/>
                </a:lnTo>
                <a:lnTo>
                  <a:pt x="703373" y="43672"/>
                </a:lnTo>
                <a:lnTo>
                  <a:pt x="693926" y="39594"/>
                </a:lnTo>
                <a:lnTo>
                  <a:pt x="682371" y="38100"/>
                </a:lnTo>
                <a:lnTo>
                  <a:pt x="623061" y="38100"/>
                </a:lnTo>
                <a:lnTo>
                  <a:pt x="611506" y="36605"/>
                </a:lnTo>
                <a:lnTo>
                  <a:pt x="602059" y="32527"/>
                </a:lnTo>
                <a:lnTo>
                  <a:pt x="595683" y="26473"/>
                </a:lnTo>
                <a:lnTo>
                  <a:pt x="593344" y="19050"/>
                </a:lnTo>
                <a:lnTo>
                  <a:pt x="595683" y="11626"/>
                </a:lnTo>
                <a:lnTo>
                  <a:pt x="602059" y="5572"/>
                </a:lnTo>
                <a:lnTo>
                  <a:pt x="611506" y="1494"/>
                </a:lnTo>
                <a:lnTo>
                  <a:pt x="623061" y="0"/>
                </a:lnTo>
                <a:lnTo>
                  <a:pt x="949451" y="0"/>
                </a:lnTo>
                <a:lnTo>
                  <a:pt x="830706" y="190500"/>
                </a:lnTo>
                <a:lnTo>
                  <a:pt x="949451" y="381000"/>
                </a:lnTo>
                <a:lnTo>
                  <a:pt x="712088" y="381000"/>
                </a:lnTo>
                <a:lnTo>
                  <a:pt x="712088" y="438150"/>
                </a:lnTo>
                <a:lnTo>
                  <a:pt x="709749" y="445573"/>
                </a:lnTo>
                <a:lnTo>
                  <a:pt x="703373" y="451627"/>
                </a:lnTo>
                <a:lnTo>
                  <a:pt x="693926" y="455705"/>
                </a:lnTo>
                <a:lnTo>
                  <a:pt x="682371" y="457200"/>
                </a:lnTo>
                <a:lnTo>
                  <a:pt x="267080" y="457200"/>
                </a:lnTo>
                <a:lnTo>
                  <a:pt x="255525" y="455705"/>
                </a:lnTo>
                <a:lnTo>
                  <a:pt x="246078" y="451627"/>
                </a:lnTo>
                <a:lnTo>
                  <a:pt x="239702" y="445573"/>
                </a:lnTo>
                <a:lnTo>
                  <a:pt x="237362" y="438150"/>
                </a:lnTo>
                <a:lnTo>
                  <a:pt x="237362" y="381000"/>
                </a:lnTo>
                <a:lnTo>
                  <a:pt x="0" y="381000"/>
                </a:lnTo>
                <a:lnTo>
                  <a:pt x="118618" y="19050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1598529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835892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479910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954636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3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42547" y="1523"/>
            <a:ext cx="94945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242547" y="1523"/>
            <a:ext cx="949960" cy="457200"/>
          </a:xfrm>
          <a:custGeom>
            <a:avLst/>
            <a:gdLst/>
            <a:ahLst/>
            <a:cxnLst/>
            <a:rect l="l" t="t" r="r" b="b"/>
            <a:pathLst>
              <a:path w="949959" h="457200">
                <a:moveTo>
                  <a:pt x="0" y="0"/>
                </a:moveTo>
                <a:lnTo>
                  <a:pt x="326390" y="0"/>
                </a:lnTo>
                <a:lnTo>
                  <a:pt x="337925" y="1494"/>
                </a:lnTo>
                <a:lnTo>
                  <a:pt x="347329" y="5572"/>
                </a:lnTo>
                <a:lnTo>
                  <a:pt x="353661" y="11626"/>
                </a:lnTo>
                <a:lnTo>
                  <a:pt x="355980" y="19050"/>
                </a:lnTo>
                <a:lnTo>
                  <a:pt x="353661" y="26473"/>
                </a:lnTo>
                <a:lnTo>
                  <a:pt x="347329" y="32527"/>
                </a:lnTo>
                <a:lnTo>
                  <a:pt x="337925" y="36605"/>
                </a:lnTo>
                <a:lnTo>
                  <a:pt x="326390" y="38100"/>
                </a:lnTo>
                <a:lnTo>
                  <a:pt x="267080" y="38100"/>
                </a:lnTo>
                <a:lnTo>
                  <a:pt x="255525" y="39594"/>
                </a:lnTo>
                <a:lnTo>
                  <a:pt x="246078" y="43672"/>
                </a:lnTo>
                <a:lnTo>
                  <a:pt x="239702" y="49726"/>
                </a:lnTo>
                <a:lnTo>
                  <a:pt x="237362" y="57150"/>
                </a:lnTo>
                <a:lnTo>
                  <a:pt x="239702" y="64573"/>
                </a:lnTo>
                <a:lnTo>
                  <a:pt x="246078" y="70627"/>
                </a:lnTo>
                <a:lnTo>
                  <a:pt x="255525" y="74705"/>
                </a:lnTo>
                <a:lnTo>
                  <a:pt x="267080" y="76200"/>
                </a:lnTo>
                <a:lnTo>
                  <a:pt x="682371" y="76200"/>
                </a:lnTo>
                <a:lnTo>
                  <a:pt x="693926" y="74705"/>
                </a:lnTo>
                <a:lnTo>
                  <a:pt x="703373" y="70627"/>
                </a:lnTo>
                <a:lnTo>
                  <a:pt x="709749" y="64573"/>
                </a:lnTo>
                <a:lnTo>
                  <a:pt x="712088" y="57150"/>
                </a:lnTo>
                <a:lnTo>
                  <a:pt x="709749" y="49726"/>
                </a:lnTo>
                <a:lnTo>
                  <a:pt x="703373" y="43672"/>
                </a:lnTo>
                <a:lnTo>
                  <a:pt x="693926" y="39594"/>
                </a:lnTo>
                <a:lnTo>
                  <a:pt x="682371" y="38100"/>
                </a:lnTo>
                <a:lnTo>
                  <a:pt x="623061" y="38100"/>
                </a:lnTo>
                <a:lnTo>
                  <a:pt x="611506" y="36605"/>
                </a:lnTo>
                <a:lnTo>
                  <a:pt x="602059" y="32527"/>
                </a:lnTo>
                <a:lnTo>
                  <a:pt x="595683" y="26473"/>
                </a:lnTo>
                <a:lnTo>
                  <a:pt x="593344" y="19050"/>
                </a:lnTo>
                <a:lnTo>
                  <a:pt x="595683" y="11626"/>
                </a:lnTo>
                <a:lnTo>
                  <a:pt x="602059" y="5572"/>
                </a:lnTo>
                <a:lnTo>
                  <a:pt x="611506" y="1494"/>
                </a:lnTo>
                <a:lnTo>
                  <a:pt x="623061" y="0"/>
                </a:lnTo>
                <a:lnTo>
                  <a:pt x="949451" y="0"/>
                </a:lnTo>
                <a:lnTo>
                  <a:pt x="830706" y="190500"/>
                </a:lnTo>
                <a:lnTo>
                  <a:pt x="949451" y="381000"/>
                </a:lnTo>
                <a:lnTo>
                  <a:pt x="712088" y="381000"/>
                </a:lnTo>
                <a:lnTo>
                  <a:pt x="712088" y="438150"/>
                </a:lnTo>
                <a:lnTo>
                  <a:pt x="709749" y="445573"/>
                </a:lnTo>
                <a:lnTo>
                  <a:pt x="703373" y="451627"/>
                </a:lnTo>
                <a:lnTo>
                  <a:pt x="693926" y="455705"/>
                </a:lnTo>
                <a:lnTo>
                  <a:pt x="682371" y="457200"/>
                </a:lnTo>
                <a:lnTo>
                  <a:pt x="267080" y="457200"/>
                </a:lnTo>
                <a:lnTo>
                  <a:pt x="255525" y="455705"/>
                </a:lnTo>
                <a:lnTo>
                  <a:pt x="246078" y="451627"/>
                </a:lnTo>
                <a:lnTo>
                  <a:pt x="239702" y="445573"/>
                </a:lnTo>
                <a:lnTo>
                  <a:pt x="237362" y="438150"/>
                </a:lnTo>
                <a:lnTo>
                  <a:pt x="237362" y="381000"/>
                </a:lnTo>
                <a:lnTo>
                  <a:pt x="0" y="381000"/>
                </a:lnTo>
                <a:lnTo>
                  <a:pt x="118618" y="19050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1598529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835892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479910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954636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86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6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8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5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42547" y="1523"/>
            <a:ext cx="94945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242547" y="1523"/>
            <a:ext cx="949960" cy="457200"/>
          </a:xfrm>
          <a:custGeom>
            <a:avLst/>
            <a:gdLst/>
            <a:ahLst/>
            <a:cxnLst/>
            <a:rect l="l" t="t" r="r" b="b"/>
            <a:pathLst>
              <a:path w="949959" h="457200">
                <a:moveTo>
                  <a:pt x="0" y="0"/>
                </a:moveTo>
                <a:lnTo>
                  <a:pt x="326390" y="0"/>
                </a:lnTo>
                <a:lnTo>
                  <a:pt x="337925" y="1494"/>
                </a:lnTo>
                <a:lnTo>
                  <a:pt x="347329" y="5572"/>
                </a:lnTo>
                <a:lnTo>
                  <a:pt x="353661" y="11626"/>
                </a:lnTo>
                <a:lnTo>
                  <a:pt x="355980" y="19050"/>
                </a:lnTo>
                <a:lnTo>
                  <a:pt x="353661" y="26473"/>
                </a:lnTo>
                <a:lnTo>
                  <a:pt x="347329" y="32527"/>
                </a:lnTo>
                <a:lnTo>
                  <a:pt x="337925" y="36605"/>
                </a:lnTo>
                <a:lnTo>
                  <a:pt x="326390" y="38100"/>
                </a:lnTo>
                <a:lnTo>
                  <a:pt x="267080" y="38100"/>
                </a:lnTo>
                <a:lnTo>
                  <a:pt x="255525" y="39594"/>
                </a:lnTo>
                <a:lnTo>
                  <a:pt x="246078" y="43672"/>
                </a:lnTo>
                <a:lnTo>
                  <a:pt x="239702" y="49726"/>
                </a:lnTo>
                <a:lnTo>
                  <a:pt x="237362" y="57150"/>
                </a:lnTo>
                <a:lnTo>
                  <a:pt x="239702" y="64573"/>
                </a:lnTo>
                <a:lnTo>
                  <a:pt x="246078" y="70627"/>
                </a:lnTo>
                <a:lnTo>
                  <a:pt x="255525" y="74705"/>
                </a:lnTo>
                <a:lnTo>
                  <a:pt x="267080" y="76200"/>
                </a:lnTo>
                <a:lnTo>
                  <a:pt x="682371" y="76200"/>
                </a:lnTo>
                <a:lnTo>
                  <a:pt x="693926" y="74705"/>
                </a:lnTo>
                <a:lnTo>
                  <a:pt x="703373" y="70627"/>
                </a:lnTo>
                <a:lnTo>
                  <a:pt x="709749" y="64573"/>
                </a:lnTo>
                <a:lnTo>
                  <a:pt x="712088" y="57150"/>
                </a:lnTo>
                <a:lnTo>
                  <a:pt x="709749" y="49726"/>
                </a:lnTo>
                <a:lnTo>
                  <a:pt x="703373" y="43672"/>
                </a:lnTo>
                <a:lnTo>
                  <a:pt x="693926" y="39594"/>
                </a:lnTo>
                <a:lnTo>
                  <a:pt x="682371" y="38100"/>
                </a:lnTo>
                <a:lnTo>
                  <a:pt x="623061" y="38100"/>
                </a:lnTo>
                <a:lnTo>
                  <a:pt x="611506" y="36605"/>
                </a:lnTo>
                <a:lnTo>
                  <a:pt x="602059" y="32527"/>
                </a:lnTo>
                <a:lnTo>
                  <a:pt x="595683" y="26473"/>
                </a:lnTo>
                <a:lnTo>
                  <a:pt x="593344" y="19050"/>
                </a:lnTo>
                <a:lnTo>
                  <a:pt x="595683" y="11626"/>
                </a:lnTo>
                <a:lnTo>
                  <a:pt x="602059" y="5572"/>
                </a:lnTo>
                <a:lnTo>
                  <a:pt x="611506" y="1494"/>
                </a:lnTo>
                <a:lnTo>
                  <a:pt x="623061" y="0"/>
                </a:lnTo>
                <a:lnTo>
                  <a:pt x="949451" y="0"/>
                </a:lnTo>
                <a:lnTo>
                  <a:pt x="830706" y="190500"/>
                </a:lnTo>
                <a:lnTo>
                  <a:pt x="949451" y="381000"/>
                </a:lnTo>
                <a:lnTo>
                  <a:pt x="712088" y="381000"/>
                </a:lnTo>
                <a:lnTo>
                  <a:pt x="712088" y="438150"/>
                </a:lnTo>
                <a:lnTo>
                  <a:pt x="709749" y="445573"/>
                </a:lnTo>
                <a:lnTo>
                  <a:pt x="703373" y="451627"/>
                </a:lnTo>
                <a:lnTo>
                  <a:pt x="693926" y="455705"/>
                </a:lnTo>
                <a:lnTo>
                  <a:pt x="682371" y="457200"/>
                </a:lnTo>
                <a:lnTo>
                  <a:pt x="267080" y="457200"/>
                </a:lnTo>
                <a:lnTo>
                  <a:pt x="255525" y="455705"/>
                </a:lnTo>
                <a:lnTo>
                  <a:pt x="246078" y="451627"/>
                </a:lnTo>
                <a:lnTo>
                  <a:pt x="239702" y="445573"/>
                </a:lnTo>
                <a:lnTo>
                  <a:pt x="237362" y="438150"/>
                </a:lnTo>
                <a:lnTo>
                  <a:pt x="237362" y="381000"/>
                </a:lnTo>
                <a:lnTo>
                  <a:pt x="0" y="381000"/>
                </a:lnTo>
                <a:lnTo>
                  <a:pt x="118618" y="19050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1598529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835892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479910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954636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3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42547" y="1523"/>
            <a:ext cx="94945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242547" y="1523"/>
            <a:ext cx="949960" cy="457200"/>
          </a:xfrm>
          <a:custGeom>
            <a:avLst/>
            <a:gdLst/>
            <a:ahLst/>
            <a:cxnLst/>
            <a:rect l="l" t="t" r="r" b="b"/>
            <a:pathLst>
              <a:path w="949959" h="457200">
                <a:moveTo>
                  <a:pt x="0" y="0"/>
                </a:moveTo>
                <a:lnTo>
                  <a:pt x="326390" y="0"/>
                </a:lnTo>
                <a:lnTo>
                  <a:pt x="337925" y="1494"/>
                </a:lnTo>
                <a:lnTo>
                  <a:pt x="347329" y="5572"/>
                </a:lnTo>
                <a:lnTo>
                  <a:pt x="353661" y="11626"/>
                </a:lnTo>
                <a:lnTo>
                  <a:pt x="355980" y="19050"/>
                </a:lnTo>
                <a:lnTo>
                  <a:pt x="353661" y="26473"/>
                </a:lnTo>
                <a:lnTo>
                  <a:pt x="347329" y="32527"/>
                </a:lnTo>
                <a:lnTo>
                  <a:pt x="337925" y="36605"/>
                </a:lnTo>
                <a:lnTo>
                  <a:pt x="326390" y="38100"/>
                </a:lnTo>
                <a:lnTo>
                  <a:pt x="267080" y="38100"/>
                </a:lnTo>
                <a:lnTo>
                  <a:pt x="255525" y="39594"/>
                </a:lnTo>
                <a:lnTo>
                  <a:pt x="246078" y="43672"/>
                </a:lnTo>
                <a:lnTo>
                  <a:pt x="239702" y="49726"/>
                </a:lnTo>
                <a:lnTo>
                  <a:pt x="237362" y="57150"/>
                </a:lnTo>
                <a:lnTo>
                  <a:pt x="239702" y="64573"/>
                </a:lnTo>
                <a:lnTo>
                  <a:pt x="246078" y="70627"/>
                </a:lnTo>
                <a:lnTo>
                  <a:pt x="255525" y="74705"/>
                </a:lnTo>
                <a:lnTo>
                  <a:pt x="267080" y="76200"/>
                </a:lnTo>
                <a:lnTo>
                  <a:pt x="682371" y="76200"/>
                </a:lnTo>
                <a:lnTo>
                  <a:pt x="693926" y="74705"/>
                </a:lnTo>
                <a:lnTo>
                  <a:pt x="703373" y="70627"/>
                </a:lnTo>
                <a:lnTo>
                  <a:pt x="709749" y="64573"/>
                </a:lnTo>
                <a:lnTo>
                  <a:pt x="712088" y="57150"/>
                </a:lnTo>
                <a:lnTo>
                  <a:pt x="709749" y="49726"/>
                </a:lnTo>
                <a:lnTo>
                  <a:pt x="703373" y="43672"/>
                </a:lnTo>
                <a:lnTo>
                  <a:pt x="693926" y="39594"/>
                </a:lnTo>
                <a:lnTo>
                  <a:pt x="682371" y="38100"/>
                </a:lnTo>
                <a:lnTo>
                  <a:pt x="623061" y="38100"/>
                </a:lnTo>
                <a:lnTo>
                  <a:pt x="611506" y="36605"/>
                </a:lnTo>
                <a:lnTo>
                  <a:pt x="602059" y="32527"/>
                </a:lnTo>
                <a:lnTo>
                  <a:pt x="595683" y="26473"/>
                </a:lnTo>
                <a:lnTo>
                  <a:pt x="593344" y="19050"/>
                </a:lnTo>
                <a:lnTo>
                  <a:pt x="595683" y="11626"/>
                </a:lnTo>
                <a:lnTo>
                  <a:pt x="602059" y="5572"/>
                </a:lnTo>
                <a:lnTo>
                  <a:pt x="611506" y="1494"/>
                </a:lnTo>
                <a:lnTo>
                  <a:pt x="623061" y="0"/>
                </a:lnTo>
                <a:lnTo>
                  <a:pt x="949451" y="0"/>
                </a:lnTo>
                <a:lnTo>
                  <a:pt x="830706" y="190500"/>
                </a:lnTo>
                <a:lnTo>
                  <a:pt x="949451" y="381000"/>
                </a:lnTo>
                <a:lnTo>
                  <a:pt x="712088" y="381000"/>
                </a:lnTo>
                <a:lnTo>
                  <a:pt x="712088" y="438150"/>
                </a:lnTo>
                <a:lnTo>
                  <a:pt x="709749" y="445573"/>
                </a:lnTo>
                <a:lnTo>
                  <a:pt x="703373" y="451627"/>
                </a:lnTo>
                <a:lnTo>
                  <a:pt x="693926" y="455705"/>
                </a:lnTo>
                <a:lnTo>
                  <a:pt x="682371" y="457200"/>
                </a:lnTo>
                <a:lnTo>
                  <a:pt x="267080" y="457200"/>
                </a:lnTo>
                <a:lnTo>
                  <a:pt x="255525" y="455705"/>
                </a:lnTo>
                <a:lnTo>
                  <a:pt x="246078" y="451627"/>
                </a:lnTo>
                <a:lnTo>
                  <a:pt x="239702" y="445573"/>
                </a:lnTo>
                <a:lnTo>
                  <a:pt x="237362" y="438150"/>
                </a:lnTo>
                <a:lnTo>
                  <a:pt x="237362" y="381000"/>
                </a:lnTo>
                <a:lnTo>
                  <a:pt x="0" y="381000"/>
                </a:lnTo>
                <a:lnTo>
                  <a:pt x="118618" y="19050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1598529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835892" y="205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479910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954636" y="58673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  <a:pPr/>
              <a:t>2022/10/1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61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0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856" y="1852941"/>
            <a:ext cx="11176286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669" y="1798401"/>
            <a:ext cx="12060661" cy="348742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07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094" y="1852941"/>
            <a:ext cx="11177810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43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5384" y="0"/>
            <a:ext cx="0" cy="962025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644"/>
                </a:lnTo>
              </a:path>
            </a:pathLst>
          </a:custGeom>
          <a:ln w="60960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6155" y="0"/>
            <a:ext cx="0" cy="962025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644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52859" y="0"/>
            <a:ext cx="565785" cy="768350"/>
          </a:xfrm>
          <a:custGeom>
            <a:avLst/>
            <a:gdLst/>
            <a:ahLst/>
            <a:cxnLst/>
            <a:rect l="l" t="t" r="r" b="b"/>
            <a:pathLst>
              <a:path w="565784" h="768350">
                <a:moveTo>
                  <a:pt x="565404" y="0"/>
                </a:moveTo>
                <a:lnTo>
                  <a:pt x="0" y="0"/>
                </a:lnTo>
                <a:lnTo>
                  <a:pt x="0" y="614476"/>
                </a:lnTo>
                <a:lnTo>
                  <a:pt x="282702" y="768096"/>
                </a:lnTo>
                <a:lnTo>
                  <a:pt x="565404" y="614476"/>
                </a:lnTo>
                <a:lnTo>
                  <a:pt x="565404" y="0"/>
                </a:lnTo>
                <a:close/>
              </a:path>
            </a:pathLst>
          </a:custGeom>
          <a:solidFill>
            <a:srgbClr val="215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094" y="1852941"/>
            <a:ext cx="11177810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04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25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86711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3" y="0"/>
                </a:lnTo>
                <a:lnTo>
                  <a:pt x="2104643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991355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4" y="0"/>
                </a:lnTo>
                <a:lnTo>
                  <a:pt x="2104644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096000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4" y="0"/>
                </a:lnTo>
                <a:lnTo>
                  <a:pt x="2104644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200643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4" y="0"/>
                </a:lnTo>
                <a:lnTo>
                  <a:pt x="2104644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333244" y="2004059"/>
            <a:ext cx="7577327" cy="1999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2710" y="2243561"/>
            <a:ext cx="6426578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PPT整理\用途\asf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8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55" r:id="rId3"/>
    <p:sldLayoutId id="2147483673" r:id="rId4"/>
    <p:sldLayoutId id="2147483675" r:id="rId5"/>
    <p:sldLayoutId id="2147483677" r:id="rId6"/>
    <p:sldLayoutId id="2147483678" r:id="rId7"/>
    <p:sldLayoutId id="214748368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5384" y="0"/>
            <a:ext cx="0" cy="962025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644"/>
                </a:lnTo>
              </a:path>
            </a:pathLst>
          </a:custGeom>
          <a:ln w="60960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86155" y="0"/>
            <a:ext cx="0" cy="962025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644"/>
                </a:lnTo>
              </a:path>
            </a:pathLst>
          </a:custGeom>
          <a:ln w="60959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856" y="1852941"/>
            <a:ext cx="1117628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669" y="1798401"/>
            <a:ext cx="12060661" cy="348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3523" y="670636"/>
            <a:ext cx="5585459" cy="225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424" y="2388070"/>
            <a:ext cx="9709150" cy="3935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3523" y="670636"/>
            <a:ext cx="5585459" cy="225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424" y="2388070"/>
            <a:ext cx="9709150" cy="3935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3523" y="670636"/>
            <a:ext cx="5585459" cy="225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424" y="2388070"/>
            <a:ext cx="9709150" cy="3935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36C09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7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71.png"/><Relationship Id="rId9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8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16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2.jpg"/><Relationship Id="rId4" Type="http://schemas.openxmlformats.org/officeDocument/2006/relationships/image" Target="../media/image16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001" y="321774"/>
            <a:ext cx="8790051" cy="6536225"/>
          </a:xfrm>
          <a:prstGeom prst="rect">
            <a:avLst/>
          </a:prstGeom>
        </p:spPr>
      </p:pic>
      <p:sp>
        <p:nvSpPr>
          <p:cNvPr id="59" name="圆角矩形 58"/>
          <p:cNvSpPr/>
          <p:nvPr/>
        </p:nvSpPr>
        <p:spPr>
          <a:xfrm>
            <a:off x="5551714" y="2482226"/>
            <a:ext cx="6400800" cy="853475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651505" y="2555020"/>
            <a:ext cx="630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認識學生學習歷程檔案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326738" y="6231147"/>
            <a:ext cx="492649" cy="492649"/>
            <a:chOff x="9674578" y="2446144"/>
            <a:chExt cx="1556194" cy="1556194"/>
          </a:xfrm>
        </p:grpSpPr>
        <p:grpSp>
          <p:nvGrpSpPr>
            <p:cNvPr id="64" name="组合 63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112668" y="6231147"/>
            <a:ext cx="492649" cy="492649"/>
            <a:chOff x="3843955" y="2446144"/>
            <a:chExt cx="1556194" cy="1556194"/>
          </a:xfrm>
        </p:grpSpPr>
        <p:grpSp>
          <p:nvGrpSpPr>
            <p:cNvPr id="69" name="组合 68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82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7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0719703" y="6231147"/>
            <a:ext cx="492649" cy="492649"/>
            <a:chOff x="6839012" y="2446144"/>
            <a:chExt cx="1556194" cy="1556194"/>
          </a:xfrm>
        </p:grpSpPr>
        <p:grpSp>
          <p:nvGrpSpPr>
            <p:cNvPr id="85" name="组合 84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87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6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505633" y="6231147"/>
            <a:ext cx="492649" cy="492649"/>
            <a:chOff x="997758" y="2442742"/>
            <a:chExt cx="1556194" cy="1556194"/>
          </a:xfrm>
        </p:grpSpPr>
        <p:grpSp>
          <p:nvGrpSpPr>
            <p:cNvPr id="90" name="组合 89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92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1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89001" y="52188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報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告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時間：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2022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10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日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      </a:t>
            </a:r>
            <a:endParaRPr lang="en-US" altLang="zh-CN" dirty="0" smtClean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報告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人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: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國立屏東高中 方思雲秘書</a:t>
            </a:r>
            <a:endParaRPr lang="en-US" altLang="zh-CN" dirty="0" smtClean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39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23284" y="0"/>
            <a:ext cx="459930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7200" dirty="0">
                <a:solidFill>
                  <a:srgbClr val="5F497A"/>
                </a:solidFill>
              </a:rPr>
              <a:t>重質不重量 求精不求多</a:t>
            </a:r>
            <a:endParaRPr sz="7200"/>
          </a:p>
        </p:txBody>
      </p:sp>
      <p:sp>
        <p:nvSpPr>
          <p:cNvPr id="10" name="object 10"/>
          <p:cNvSpPr/>
          <p:nvPr/>
        </p:nvSpPr>
        <p:spPr>
          <a:xfrm>
            <a:off x="3289553" y="3312414"/>
            <a:ext cx="2339340" cy="2880360"/>
          </a:xfrm>
          <a:custGeom>
            <a:avLst/>
            <a:gdLst/>
            <a:ahLst/>
            <a:cxnLst/>
            <a:rect l="l" t="t" r="r" b="b"/>
            <a:pathLst>
              <a:path w="2339340" h="2880360">
                <a:moveTo>
                  <a:pt x="0" y="2880360"/>
                </a:moveTo>
                <a:lnTo>
                  <a:pt x="2339340" y="2880360"/>
                </a:lnTo>
                <a:lnTo>
                  <a:pt x="2339340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9553" y="3312414"/>
            <a:ext cx="2339340" cy="2880360"/>
          </a:xfrm>
          <a:custGeom>
            <a:avLst/>
            <a:gdLst/>
            <a:ahLst/>
            <a:cxnLst/>
            <a:rect l="l" t="t" r="r" b="b"/>
            <a:pathLst>
              <a:path w="2339340" h="2880360">
                <a:moveTo>
                  <a:pt x="0" y="2880360"/>
                </a:moveTo>
                <a:lnTo>
                  <a:pt x="2339340" y="2880360"/>
                </a:lnTo>
                <a:lnTo>
                  <a:pt x="2339340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8097" y="3312414"/>
            <a:ext cx="2341245" cy="2880360"/>
          </a:xfrm>
          <a:custGeom>
            <a:avLst/>
            <a:gdLst/>
            <a:ahLst/>
            <a:cxnLst/>
            <a:rect l="l" t="t" r="r" b="b"/>
            <a:pathLst>
              <a:path w="2341245" h="2880360">
                <a:moveTo>
                  <a:pt x="0" y="2880360"/>
                </a:moveTo>
                <a:lnTo>
                  <a:pt x="2340863" y="2880360"/>
                </a:lnTo>
                <a:lnTo>
                  <a:pt x="2340863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8097" y="3312414"/>
            <a:ext cx="2341245" cy="2880360"/>
          </a:xfrm>
          <a:custGeom>
            <a:avLst/>
            <a:gdLst/>
            <a:ahLst/>
            <a:cxnLst/>
            <a:rect l="l" t="t" r="r" b="b"/>
            <a:pathLst>
              <a:path w="2341245" h="2880360">
                <a:moveTo>
                  <a:pt x="0" y="2880360"/>
                </a:moveTo>
                <a:lnTo>
                  <a:pt x="2340863" y="2880360"/>
                </a:lnTo>
                <a:lnTo>
                  <a:pt x="2340863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8455" y="3067811"/>
            <a:ext cx="1618488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48455" y="3067811"/>
            <a:ext cx="161861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99859" y="3067811"/>
            <a:ext cx="1616964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99859" y="3067811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83735" y="3928871"/>
            <a:ext cx="900684" cy="848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8188" y="3921252"/>
            <a:ext cx="899159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4635" y="5010911"/>
            <a:ext cx="1786127" cy="847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64635" y="5010911"/>
            <a:ext cx="1786255" cy="847725"/>
          </a:xfrm>
          <a:prstGeom prst="rect">
            <a:avLst/>
          </a:prstGeom>
          <a:ln w="6096">
            <a:solidFill>
              <a:srgbClr val="4AACC5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400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9"/>
              </a:spcBef>
            </a:pPr>
            <a:r>
              <a:rPr sz="1400" dirty="0">
                <a:latin typeface="Microsoft YaHei"/>
                <a:cs typeface="Microsoft YaHei"/>
              </a:rPr>
              <a:t>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16040" y="5010911"/>
            <a:ext cx="1786127" cy="847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16040" y="5010911"/>
            <a:ext cx="1786255" cy="847725"/>
          </a:xfrm>
          <a:custGeom>
            <a:avLst/>
            <a:gdLst/>
            <a:ahLst/>
            <a:cxnLst/>
            <a:rect l="l" t="t" r="r" b="b"/>
            <a:pathLst>
              <a:path w="1786254" h="847725">
                <a:moveTo>
                  <a:pt x="0" y="847344"/>
                </a:moveTo>
                <a:lnTo>
                  <a:pt x="1786127" y="847344"/>
                </a:lnTo>
                <a:lnTo>
                  <a:pt x="1786127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ln w="609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16040" y="5111803"/>
            <a:ext cx="1786255" cy="58166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9"/>
              </a:spcBef>
            </a:pPr>
            <a:r>
              <a:rPr sz="1400" dirty="0">
                <a:latin typeface="Microsoft YaHei"/>
                <a:cs typeface="Microsoft YaHei"/>
              </a:rPr>
              <a:t>活動時間及其他表現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1914" y="4334713"/>
            <a:ext cx="119507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5F497A"/>
                </a:solidFill>
                <a:latin typeface="Arial Black"/>
                <a:cs typeface="Arial Black"/>
              </a:rPr>
              <a:t>1</a:t>
            </a:r>
            <a:endParaRPr sz="13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16288" y="4334713"/>
            <a:ext cx="119507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403052"/>
                </a:solidFill>
                <a:latin typeface="Arial Black"/>
                <a:cs typeface="Arial Black"/>
              </a:rPr>
              <a:t>2</a:t>
            </a:r>
            <a:endParaRPr sz="138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8976" y="411068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微軟正黑體"/>
                <a:cs typeface="微軟正黑體"/>
              </a:rPr>
              <a:t>每學期至少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08440" y="411068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微軟正黑體"/>
                <a:cs typeface="微軟正黑體"/>
              </a:rPr>
              <a:t>每學年至少</a:t>
            </a:r>
            <a:endParaRPr sz="280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5772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340" y="369189"/>
            <a:ext cx="5514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F497A"/>
                </a:solidFill>
              </a:rPr>
              <a:t>作品說明的重要性</a:t>
            </a:r>
            <a:endParaRPr sz="5400"/>
          </a:p>
        </p:txBody>
      </p:sp>
      <p:sp>
        <p:nvSpPr>
          <p:cNvPr id="10" name="object 10"/>
          <p:cNvSpPr/>
          <p:nvPr/>
        </p:nvSpPr>
        <p:spPr>
          <a:xfrm>
            <a:off x="5500115" y="3078479"/>
            <a:ext cx="6364224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5544" y="3073907"/>
            <a:ext cx="6373495" cy="2105025"/>
          </a:xfrm>
          <a:custGeom>
            <a:avLst/>
            <a:gdLst/>
            <a:ahLst/>
            <a:cxnLst/>
            <a:rect l="l" t="t" r="r" b="b"/>
            <a:pathLst>
              <a:path w="6373495" h="2105025">
                <a:moveTo>
                  <a:pt x="0" y="2104644"/>
                </a:moveTo>
                <a:lnTo>
                  <a:pt x="6373367" y="2104644"/>
                </a:lnTo>
                <a:lnTo>
                  <a:pt x="6373367" y="0"/>
                </a:lnTo>
                <a:lnTo>
                  <a:pt x="0" y="0"/>
                </a:lnTo>
                <a:lnTo>
                  <a:pt x="0" y="2104644"/>
                </a:lnTo>
                <a:close/>
              </a:path>
            </a:pathLst>
          </a:custGeom>
          <a:ln w="9144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4813" y="2066290"/>
            <a:ext cx="2809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solidFill>
                  <a:srgbClr val="E36C09"/>
                </a:solidFill>
                <a:latin typeface="微軟正黑體"/>
                <a:cs typeface="微軟正黑體"/>
              </a:rPr>
              <a:t>課程參與者：學生</a:t>
            </a:r>
            <a:endParaRPr sz="2400">
              <a:latin typeface="微軟正黑體"/>
              <a:cs typeface="微軟正黑體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solidFill>
                  <a:srgbClr val="E36C09"/>
                </a:solidFill>
                <a:latin typeface="微軟正黑體"/>
                <a:cs typeface="微軟正黑體"/>
              </a:rPr>
              <a:t>課程參與者：教師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7072" y="5236591"/>
            <a:ext cx="6127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說明了課程進行的方式</a:t>
            </a:r>
            <a:r>
              <a:rPr sz="20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、</a:t>
            </a: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主要</a:t>
            </a:r>
            <a:r>
              <a:rPr sz="20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內</a:t>
            </a: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容、</a:t>
            </a:r>
            <a:r>
              <a:rPr sz="20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團</a:t>
            </a: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隊夥</a:t>
            </a:r>
            <a:r>
              <a:rPr sz="2000" b="1" spc="-10" dirty="0">
                <a:solidFill>
                  <a:srgbClr val="FF0000"/>
                </a:solidFill>
                <a:latin typeface="微軟正黑體"/>
                <a:cs typeface="微軟正黑體"/>
              </a:rPr>
              <a:t>伴</a:t>
            </a: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，以</a:t>
            </a:r>
            <a:r>
              <a:rPr sz="20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及</a:t>
            </a: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其 他課程參與者（教師）。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56519" y="1395983"/>
            <a:ext cx="1536192" cy="129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5463" y="2939795"/>
            <a:ext cx="2695956" cy="2234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5463" y="2939795"/>
            <a:ext cx="2696210" cy="2234565"/>
          </a:xfrm>
          <a:custGeom>
            <a:avLst/>
            <a:gdLst/>
            <a:ahLst/>
            <a:cxnLst/>
            <a:rect l="l" t="t" r="r" b="b"/>
            <a:pathLst>
              <a:path w="2696210" h="2234565">
                <a:moveTo>
                  <a:pt x="0" y="782446"/>
                </a:moveTo>
                <a:lnTo>
                  <a:pt x="1096391" y="782446"/>
                </a:lnTo>
                <a:lnTo>
                  <a:pt x="1096391" y="392302"/>
                </a:lnTo>
                <a:lnTo>
                  <a:pt x="879475" y="392302"/>
                </a:lnTo>
                <a:lnTo>
                  <a:pt x="1347978" y="0"/>
                </a:lnTo>
                <a:lnTo>
                  <a:pt x="1816481" y="392302"/>
                </a:lnTo>
                <a:lnTo>
                  <a:pt x="1599565" y="392302"/>
                </a:lnTo>
                <a:lnTo>
                  <a:pt x="1599565" y="782446"/>
                </a:lnTo>
                <a:lnTo>
                  <a:pt x="2695956" y="782446"/>
                </a:lnTo>
                <a:lnTo>
                  <a:pt x="2695956" y="2234184"/>
                </a:lnTo>
                <a:lnTo>
                  <a:pt x="0" y="2234184"/>
                </a:lnTo>
                <a:lnTo>
                  <a:pt x="0" y="782446"/>
                </a:lnTo>
                <a:close/>
              </a:path>
            </a:pathLst>
          </a:custGeom>
          <a:ln w="609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14069" y="4061536"/>
            <a:ext cx="21590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微軟正黑體"/>
                <a:cs typeface="微軟正黑體"/>
              </a:rPr>
              <a:t>他們非</a:t>
            </a:r>
            <a:r>
              <a:rPr sz="2400" dirty="0">
                <a:latin typeface="微軟正黑體"/>
                <a:cs typeface="微軟正黑體"/>
              </a:rPr>
              <a:t>常</a:t>
            </a:r>
            <a:r>
              <a:rPr sz="2400" spc="-5" dirty="0">
                <a:latin typeface="微軟正黑體"/>
                <a:cs typeface="微軟正黑體"/>
              </a:rPr>
              <a:t>清楚</a:t>
            </a:r>
            <a:endParaRPr sz="240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微軟正黑體"/>
                <a:cs typeface="微軟正黑體"/>
              </a:rPr>
              <a:t>課程進行的過程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7226" y="1568653"/>
            <a:ext cx="474916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355600" algn="l"/>
              </a:tabLst>
            </a:pPr>
            <a:r>
              <a:rPr sz="2400" b="1" spc="-5" dirty="0">
                <a:solidFill>
                  <a:srgbClr val="30859C"/>
                </a:solidFill>
                <a:latin typeface="微軟正黑體"/>
                <a:cs typeface="微軟正黑體"/>
              </a:rPr>
              <a:t>課程學習成果的閱讀者：其他人</a:t>
            </a:r>
            <a:endParaRPr sz="2400">
              <a:latin typeface="微軟正黑體"/>
              <a:cs typeface="微軟正黑體"/>
            </a:endParaRPr>
          </a:p>
          <a:p>
            <a:pPr marL="161925" marR="5080">
              <a:lnSpc>
                <a:spcPct val="100000"/>
              </a:lnSpc>
              <a:spcBef>
                <a:spcPts val="1850"/>
              </a:spcBef>
            </a:pPr>
            <a:r>
              <a:rPr sz="2000" dirty="0">
                <a:latin typeface="標楷體"/>
                <a:cs typeface="標楷體"/>
              </a:rPr>
              <a:t>如何讓</a:t>
            </a:r>
            <a:r>
              <a:rPr sz="2000" spc="-15" dirty="0">
                <a:latin typeface="標楷體"/>
                <a:cs typeface="標楷體"/>
              </a:rPr>
              <a:t>不</a:t>
            </a:r>
            <a:r>
              <a:rPr sz="2000" dirty="0">
                <a:latin typeface="標楷體"/>
                <a:cs typeface="標楷體"/>
              </a:rPr>
              <a:t>清</a:t>
            </a:r>
            <a:r>
              <a:rPr sz="2000" spc="-15" dirty="0">
                <a:latin typeface="標楷體"/>
                <a:cs typeface="標楷體"/>
              </a:rPr>
              <a:t>楚</a:t>
            </a:r>
            <a:r>
              <a:rPr sz="2000" dirty="0">
                <a:latin typeface="標楷體"/>
                <a:cs typeface="標楷體"/>
              </a:rPr>
              <a:t>課程內</a:t>
            </a:r>
            <a:r>
              <a:rPr sz="2000" spc="-20" dirty="0">
                <a:latin typeface="標楷體"/>
                <a:cs typeface="標楷體"/>
              </a:rPr>
              <a:t>容</a:t>
            </a:r>
            <a:r>
              <a:rPr sz="2000" dirty="0">
                <a:latin typeface="標楷體"/>
                <a:cs typeface="標楷體"/>
              </a:rPr>
              <a:t>與</a:t>
            </a:r>
            <a:r>
              <a:rPr sz="2000" spc="-15" dirty="0">
                <a:latin typeface="標楷體"/>
                <a:cs typeface="標楷體"/>
              </a:rPr>
              <a:t>進</a:t>
            </a:r>
            <a:r>
              <a:rPr sz="2000" dirty="0">
                <a:latin typeface="標楷體"/>
                <a:cs typeface="標楷體"/>
              </a:rPr>
              <a:t>行方式</a:t>
            </a:r>
            <a:r>
              <a:rPr sz="2000" spc="-15" dirty="0">
                <a:latin typeface="標楷體"/>
                <a:cs typeface="標楷體"/>
              </a:rPr>
              <a:t>的</a:t>
            </a:r>
            <a:r>
              <a:rPr sz="2000" dirty="0">
                <a:latin typeface="標楷體"/>
                <a:cs typeface="標楷體"/>
              </a:rPr>
              <a:t>人， 快速地</a:t>
            </a:r>
            <a:r>
              <a:rPr sz="2000" spc="-15" dirty="0">
                <a:latin typeface="標楷體"/>
                <a:cs typeface="標楷體"/>
              </a:rPr>
              <a:t>瞭</a:t>
            </a:r>
            <a:r>
              <a:rPr sz="2000" dirty="0">
                <a:latin typeface="標楷體"/>
                <a:cs typeface="標楷體"/>
              </a:rPr>
              <a:t>解</a:t>
            </a:r>
            <a:r>
              <a:rPr sz="2000" spc="-15" dirty="0">
                <a:latin typeface="標楷體"/>
                <a:cs typeface="標楷體"/>
              </a:rPr>
              <a:t>與</a:t>
            </a:r>
            <a:r>
              <a:rPr sz="2000" dirty="0">
                <a:latin typeface="標楷體"/>
                <a:cs typeface="標楷體"/>
              </a:rPr>
              <a:t>掌握課</a:t>
            </a:r>
            <a:r>
              <a:rPr sz="2000" spc="-15" dirty="0">
                <a:latin typeface="標楷體"/>
                <a:cs typeface="標楷體"/>
              </a:rPr>
              <a:t>程</a:t>
            </a:r>
            <a:r>
              <a:rPr sz="2000" dirty="0">
                <a:latin typeface="標楷體"/>
                <a:cs typeface="標楷體"/>
              </a:rPr>
              <a:t>的</a:t>
            </a:r>
            <a:r>
              <a:rPr sz="2000" spc="-15" dirty="0">
                <a:latin typeface="標楷體"/>
                <a:cs typeface="標楷體"/>
              </a:rPr>
              <a:t>重</a:t>
            </a:r>
            <a:r>
              <a:rPr sz="2000" dirty="0">
                <a:latin typeface="標楷體"/>
                <a:cs typeface="標楷體"/>
              </a:rPr>
              <a:t>點與收</a:t>
            </a:r>
            <a:r>
              <a:rPr sz="2000" spc="-15" dirty="0">
                <a:latin typeface="標楷體"/>
                <a:cs typeface="標楷體"/>
              </a:rPr>
              <a:t>穫</a:t>
            </a:r>
            <a:r>
              <a:rPr sz="2000" spc="5" dirty="0">
                <a:latin typeface="標楷體"/>
                <a:cs typeface="標楷體"/>
              </a:rPr>
              <a:t>呢</a:t>
            </a:r>
            <a:r>
              <a:rPr sz="2000" dirty="0">
                <a:latin typeface="標楷體"/>
                <a:cs typeface="標楷體"/>
              </a:rPr>
              <a:t>?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407556" y="250054"/>
            <a:ext cx="1481519" cy="1289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07556" y="250054"/>
            <a:ext cx="1482090" cy="1289685"/>
          </a:xfrm>
          <a:custGeom>
            <a:avLst/>
            <a:gdLst/>
            <a:ahLst/>
            <a:cxnLst/>
            <a:rect l="l" t="t" r="r" b="b"/>
            <a:pathLst>
              <a:path w="1482090" h="1289685">
                <a:moveTo>
                  <a:pt x="432149" y="1289185"/>
                </a:moveTo>
                <a:lnTo>
                  <a:pt x="376777" y="1072015"/>
                </a:lnTo>
                <a:lnTo>
                  <a:pt x="329637" y="1049624"/>
                </a:lnTo>
                <a:lnTo>
                  <a:pt x="285407" y="1024979"/>
                </a:lnTo>
                <a:lnTo>
                  <a:pt x="244141" y="998232"/>
                </a:lnTo>
                <a:lnTo>
                  <a:pt x="205895" y="969534"/>
                </a:lnTo>
                <a:lnTo>
                  <a:pt x="170722" y="939035"/>
                </a:lnTo>
                <a:lnTo>
                  <a:pt x="138677" y="906887"/>
                </a:lnTo>
                <a:lnTo>
                  <a:pt x="109814" y="873240"/>
                </a:lnTo>
                <a:lnTo>
                  <a:pt x="84188" y="838246"/>
                </a:lnTo>
                <a:lnTo>
                  <a:pt x="61853" y="802055"/>
                </a:lnTo>
                <a:lnTo>
                  <a:pt x="42863" y="764818"/>
                </a:lnTo>
                <a:lnTo>
                  <a:pt x="27273" y="726687"/>
                </a:lnTo>
                <a:lnTo>
                  <a:pt x="15138" y="687811"/>
                </a:lnTo>
                <a:lnTo>
                  <a:pt x="6510" y="648343"/>
                </a:lnTo>
                <a:lnTo>
                  <a:pt x="1446" y="608432"/>
                </a:lnTo>
                <a:lnTo>
                  <a:pt x="0" y="568231"/>
                </a:lnTo>
                <a:lnTo>
                  <a:pt x="2224" y="527889"/>
                </a:lnTo>
                <a:lnTo>
                  <a:pt x="8175" y="487558"/>
                </a:lnTo>
                <a:lnTo>
                  <a:pt x="17907" y="447389"/>
                </a:lnTo>
                <a:lnTo>
                  <a:pt x="31474" y="407532"/>
                </a:lnTo>
                <a:lnTo>
                  <a:pt x="48929" y="368139"/>
                </a:lnTo>
                <a:lnTo>
                  <a:pt x="70329" y="329360"/>
                </a:lnTo>
                <a:lnTo>
                  <a:pt x="95726" y="291346"/>
                </a:lnTo>
                <a:lnTo>
                  <a:pt x="123342" y="256401"/>
                </a:lnTo>
                <a:lnTo>
                  <a:pt x="153631" y="223517"/>
                </a:lnTo>
                <a:lnTo>
                  <a:pt x="186422" y="192729"/>
                </a:lnTo>
                <a:lnTo>
                  <a:pt x="221544" y="164076"/>
                </a:lnTo>
                <a:lnTo>
                  <a:pt x="258826" y="137592"/>
                </a:lnTo>
                <a:lnTo>
                  <a:pt x="298099" y="113316"/>
                </a:lnTo>
                <a:lnTo>
                  <a:pt x="339190" y="91283"/>
                </a:lnTo>
                <a:lnTo>
                  <a:pt x="381930" y="71531"/>
                </a:lnTo>
                <a:lnTo>
                  <a:pt x="426148" y="54096"/>
                </a:lnTo>
                <a:lnTo>
                  <a:pt x="471672" y="39014"/>
                </a:lnTo>
                <a:lnTo>
                  <a:pt x="518333" y="26322"/>
                </a:lnTo>
                <a:lnTo>
                  <a:pt x="565959" y="16057"/>
                </a:lnTo>
                <a:lnTo>
                  <a:pt x="614380" y="8256"/>
                </a:lnTo>
                <a:lnTo>
                  <a:pt x="663425" y="2955"/>
                </a:lnTo>
                <a:lnTo>
                  <a:pt x="712923" y="190"/>
                </a:lnTo>
                <a:lnTo>
                  <a:pt x="762704" y="0"/>
                </a:lnTo>
                <a:lnTo>
                  <a:pt x="812597" y="2419"/>
                </a:lnTo>
                <a:lnTo>
                  <a:pt x="862431" y="7484"/>
                </a:lnTo>
                <a:lnTo>
                  <a:pt x="912035" y="15233"/>
                </a:lnTo>
                <a:lnTo>
                  <a:pt x="961239" y="25702"/>
                </a:lnTo>
                <a:lnTo>
                  <a:pt x="1009872" y="38928"/>
                </a:lnTo>
                <a:lnTo>
                  <a:pt x="1057763" y="54947"/>
                </a:lnTo>
                <a:lnTo>
                  <a:pt x="1104741" y="73795"/>
                </a:lnTo>
                <a:lnTo>
                  <a:pt x="1151882" y="96187"/>
                </a:lnTo>
                <a:lnTo>
                  <a:pt x="1196112" y="120832"/>
                </a:lnTo>
                <a:lnTo>
                  <a:pt x="1237377" y="147579"/>
                </a:lnTo>
                <a:lnTo>
                  <a:pt x="1275624" y="176277"/>
                </a:lnTo>
                <a:lnTo>
                  <a:pt x="1310797" y="206776"/>
                </a:lnTo>
                <a:lnTo>
                  <a:pt x="1342842" y="238924"/>
                </a:lnTo>
                <a:lnTo>
                  <a:pt x="1371704" y="272571"/>
                </a:lnTo>
                <a:lnTo>
                  <a:pt x="1397331" y="307565"/>
                </a:lnTo>
                <a:lnTo>
                  <a:pt x="1419666" y="343756"/>
                </a:lnTo>
                <a:lnTo>
                  <a:pt x="1438655" y="380993"/>
                </a:lnTo>
                <a:lnTo>
                  <a:pt x="1454245" y="419124"/>
                </a:lnTo>
                <a:lnTo>
                  <a:pt x="1466381" y="458000"/>
                </a:lnTo>
                <a:lnTo>
                  <a:pt x="1475008" y="497468"/>
                </a:lnTo>
                <a:lnTo>
                  <a:pt x="1480072" y="537379"/>
                </a:lnTo>
                <a:lnTo>
                  <a:pt x="1481519" y="577580"/>
                </a:lnTo>
                <a:lnTo>
                  <a:pt x="1479294" y="617922"/>
                </a:lnTo>
                <a:lnTo>
                  <a:pt x="1473343" y="658253"/>
                </a:lnTo>
                <a:lnTo>
                  <a:pt x="1463612" y="698422"/>
                </a:lnTo>
                <a:lnTo>
                  <a:pt x="1450045" y="738279"/>
                </a:lnTo>
                <a:lnTo>
                  <a:pt x="1432589" y="777672"/>
                </a:lnTo>
                <a:lnTo>
                  <a:pt x="1411190" y="816451"/>
                </a:lnTo>
                <a:lnTo>
                  <a:pt x="1385792" y="854464"/>
                </a:lnTo>
                <a:lnTo>
                  <a:pt x="1358141" y="889422"/>
                </a:lnTo>
                <a:lnTo>
                  <a:pt x="1327652" y="922446"/>
                </a:lnTo>
                <a:lnTo>
                  <a:pt x="1294496" y="953469"/>
                </a:lnTo>
                <a:lnTo>
                  <a:pt x="1258841" y="982426"/>
                </a:lnTo>
                <a:lnTo>
                  <a:pt x="1220857" y="1009252"/>
                </a:lnTo>
                <a:lnTo>
                  <a:pt x="1180712" y="1033881"/>
                </a:lnTo>
                <a:lnTo>
                  <a:pt x="1138576" y="1056248"/>
                </a:lnTo>
                <a:lnTo>
                  <a:pt x="1094617" y="1076287"/>
                </a:lnTo>
                <a:lnTo>
                  <a:pt x="1049005" y="1093934"/>
                </a:lnTo>
                <a:lnTo>
                  <a:pt x="1001908" y="1109122"/>
                </a:lnTo>
                <a:lnTo>
                  <a:pt x="953497" y="1121786"/>
                </a:lnTo>
                <a:lnTo>
                  <a:pt x="903939" y="1131861"/>
                </a:lnTo>
                <a:lnTo>
                  <a:pt x="853404" y="1139281"/>
                </a:lnTo>
                <a:lnTo>
                  <a:pt x="802061" y="1143981"/>
                </a:lnTo>
                <a:lnTo>
                  <a:pt x="750079" y="1145895"/>
                </a:lnTo>
                <a:lnTo>
                  <a:pt x="697627" y="1144957"/>
                </a:lnTo>
                <a:lnTo>
                  <a:pt x="644874" y="1141103"/>
                </a:lnTo>
                <a:lnTo>
                  <a:pt x="432149" y="1289185"/>
                </a:lnTo>
                <a:close/>
              </a:path>
            </a:pathLst>
          </a:custGeom>
          <a:ln w="609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94240" y="386334"/>
            <a:ext cx="712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軟正黑體"/>
                <a:cs typeface="微軟正黑體"/>
              </a:rPr>
              <a:t>檢視者 通常是 第</a:t>
            </a:r>
            <a:r>
              <a:rPr sz="1800" spc="-5" dirty="0">
                <a:solidFill>
                  <a:srgbClr val="FFFFFF"/>
                </a:solidFill>
                <a:latin typeface="微軟正黑體"/>
                <a:cs typeface="微軟正黑體"/>
              </a:rPr>
              <a:t>三</a:t>
            </a:r>
            <a:r>
              <a:rPr sz="1800" dirty="0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endParaRPr sz="180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6278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06311" y="2084832"/>
            <a:ext cx="1249680" cy="821690"/>
          </a:xfrm>
          <a:custGeom>
            <a:avLst/>
            <a:gdLst/>
            <a:ahLst/>
            <a:cxnLst/>
            <a:rect l="l" t="t" r="r" b="b"/>
            <a:pathLst>
              <a:path w="1249679" h="821689">
                <a:moveTo>
                  <a:pt x="838962" y="0"/>
                </a:moveTo>
                <a:lnTo>
                  <a:pt x="838962" y="205358"/>
                </a:lnTo>
                <a:lnTo>
                  <a:pt x="0" y="205358"/>
                </a:lnTo>
                <a:lnTo>
                  <a:pt x="0" y="616076"/>
                </a:lnTo>
                <a:lnTo>
                  <a:pt x="838962" y="616076"/>
                </a:lnTo>
                <a:lnTo>
                  <a:pt x="838962" y="821435"/>
                </a:lnTo>
                <a:lnTo>
                  <a:pt x="1249680" y="410717"/>
                </a:lnTo>
                <a:lnTo>
                  <a:pt x="838962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6876" y="4383023"/>
            <a:ext cx="1368552" cy="93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6311" y="4422647"/>
            <a:ext cx="1249680" cy="821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8359" y="3971201"/>
            <a:ext cx="2263140" cy="163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4400" dirty="0">
                <a:solidFill>
                  <a:srgbClr val="244060"/>
                </a:solidFill>
                <a:latin typeface="Microsoft YaHei"/>
                <a:cs typeface="Microsoft YaHei"/>
              </a:rPr>
              <a:t>發展出自 己的特色</a:t>
            </a:r>
            <a:endParaRPr sz="44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4685" y="1461921"/>
            <a:ext cx="2082800" cy="1788795"/>
          </a:xfrm>
          <a:prstGeom prst="rect">
            <a:avLst/>
          </a:prstGeom>
        </p:spPr>
        <p:txBody>
          <a:bodyPr vert="horz" wrap="square" lIns="0" tIns="475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45"/>
              </a:spcBef>
            </a:pPr>
            <a:r>
              <a:rPr sz="5400" dirty="0">
                <a:solidFill>
                  <a:srgbClr val="006FC0"/>
                </a:solidFill>
                <a:latin typeface="Microsoft YaHei"/>
                <a:cs typeface="Microsoft YaHei"/>
              </a:rPr>
              <a:t>階段性</a:t>
            </a:r>
            <a:endParaRPr sz="5400">
              <a:latin typeface="Microsoft YaHei"/>
              <a:cs typeface="Microsoft YaHei"/>
            </a:endParaRPr>
          </a:p>
          <a:p>
            <a:pPr marL="73025">
              <a:lnSpc>
                <a:spcPct val="100000"/>
              </a:lnSpc>
              <a:spcBef>
                <a:spcPts val="1355"/>
              </a:spcBef>
            </a:pP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單一作業、作品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4936" y="4398391"/>
            <a:ext cx="5339715" cy="196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44060"/>
                </a:solidFill>
                <a:latin typeface="Microsoft YaHei"/>
                <a:cs typeface="Microsoft YaHei"/>
              </a:rPr>
              <a:t>制式表件</a:t>
            </a:r>
            <a:endParaRPr sz="5400">
              <a:latin typeface="Microsoft YaHei"/>
              <a:cs typeface="Microsoft YaHei"/>
            </a:endParaRPr>
          </a:p>
          <a:p>
            <a:pPr marL="1061720">
              <a:lnSpc>
                <a:spcPct val="100000"/>
              </a:lnSpc>
              <a:spcBef>
                <a:spcPts val="5390"/>
              </a:spcBef>
            </a:pPr>
            <a:r>
              <a:rPr sz="2800" spc="-5" dirty="0">
                <a:solidFill>
                  <a:srgbClr val="FF0000"/>
                </a:solidFill>
                <a:latin typeface="Microsoft YaHei"/>
                <a:cs typeface="Microsoft YaHei"/>
              </a:rPr>
              <a:t>從拿手或有興趣的科目著手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7487" y="1755619"/>
            <a:ext cx="1663550" cy="145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7487" y="1755619"/>
            <a:ext cx="1663700" cy="1457325"/>
          </a:xfrm>
          <a:custGeom>
            <a:avLst/>
            <a:gdLst/>
            <a:ahLst/>
            <a:cxnLst/>
            <a:rect l="l" t="t" r="r" b="b"/>
            <a:pathLst>
              <a:path w="1663700" h="1457325">
                <a:moveTo>
                  <a:pt x="1663550" y="682272"/>
                </a:moveTo>
                <a:lnTo>
                  <a:pt x="1512293" y="829211"/>
                </a:lnTo>
                <a:lnTo>
                  <a:pt x="1504167" y="874647"/>
                </a:lnTo>
                <a:lnTo>
                  <a:pt x="1493249" y="918940"/>
                </a:lnTo>
                <a:lnTo>
                  <a:pt x="1479639" y="962016"/>
                </a:lnTo>
                <a:lnTo>
                  <a:pt x="1463438" y="1003804"/>
                </a:lnTo>
                <a:lnTo>
                  <a:pt x="1444747" y="1044230"/>
                </a:lnTo>
                <a:lnTo>
                  <a:pt x="1423665" y="1083222"/>
                </a:lnTo>
                <a:lnTo>
                  <a:pt x="1400293" y="1120708"/>
                </a:lnTo>
                <a:lnTo>
                  <a:pt x="1374733" y="1156613"/>
                </a:lnTo>
                <a:lnTo>
                  <a:pt x="1347083" y="1190867"/>
                </a:lnTo>
                <a:lnTo>
                  <a:pt x="1317445" y="1223395"/>
                </a:lnTo>
                <a:lnTo>
                  <a:pt x="1285919" y="1254127"/>
                </a:lnTo>
                <a:lnTo>
                  <a:pt x="1252606" y="1282988"/>
                </a:lnTo>
                <a:lnTo>
                  <a:pt x="1217606" y="1309906"/>
                </a:lnTo>
                <a:lnTo>
                  <a:pt x="1181019" y="1334809"/>
                </a:lnTo>
                <a:lnTo>
                  <a:pt x="1142946" y="1357623"/>
                </a:lnTo>
                <a:lnTo>
                  <a:pt x="1103487" y="1378277"/>
                </a:lnTo>
                <a:lnTo>
                  <a:pt x="1062743" y="1396698"/>
                </a:lnTo>
                <a:lnTo>
                  <a:pt x="1020815" y="1412812"/>
                </a:lnTo>
                <a:lnTo>
                  <a:pt x="977802" y="1426548"/>
                </a:lnTo>
                <a:lnTo>
                  <a:pt x="933805" y="1437832"/>
                </a:lnTo>
                <a:lnTo>
                  <a:pt x="888925" y="1446592"/>
                </a:lnTo>
                <a:lnTo>
                  <a:pt x="843262" y="1452755"/>
                </a:lnTo>
                <a:lnTo>
                  <a:pt x="796917" y="1456249"/>
                </a:lnTo>
                <a:lnTo>
                  <a:pt x="749989" y="1457000"/>
                </a:lnTo>
                <a:lnTo>
                  <a:pt x="702580" y="1454937"/>
                </a:lnTo>
                <a:lnTo>
                  <a:pt x="654789" y="1449987"/>
                </a:lnTo>
                <a:lnTo>
                  <a:pt x="605542" y="1441830"/>
                </a:lnTo>
                <a:lnTo>
                  <a:pt x="557586" y="1430780"/>
                </a:lnTo>
                <a:lnTo>
                  <a:pt x="511007" y="1416947"/>
                </a:lnTo>
                <a:lnTo>
                  <a:pt x="465891" y="1400439"/>
                </a:lnTo>
                <a:lnTo>
                  <a:pt x="422323" y="1381364"/>
                </a:lnTo>
                <a:lnTo>
                  <a:pt x="380388" y="1359831"/>
                </a:lnTo>
                <a:lnTo>
                  <a:pt x="340171" y="1335948"/>
                </a:lnTo>
                <a:lnTo>
                  <a:pt x="301758" y="1309823"/>
                </a:lnTo>
                <a:lnTo>
                  <a:pt x="265234" y="1281565"/>
                </a:lnTo>
                <a:lnTo>
                  <a:pt x="230684" y="1251282"/>
                </a:lnTo>
                <a:lnTo>
                  <a:pt x="198193" y="1219083"/>
                </a:lnTo>
                <a:lnTo>
                  <a:pt x="167848" y="1185076"/>
                </a:lnTo>
                <a:lnTo>
                  <a:pt x="139733" y="1149369"/>
                </a:lnTo>
                <a:lnTo>
                  <a:pt x="113933" y="1112071"/>
                </a:lnTo>
                <a:lnTo>
                  <a:pt x="90533" y="1073291"/>
                </a:lnTo>
                <a:lnTo>
                  <a:pt x="69620" y="1033136"/>
                </a:lnTo>
                <a:lnTo>
                  <a:pt x="51278" y="991716"/>
                </a:lnTo>
                <a:lnTo>
                  <a:pt x="35593" y="949137"/>
                </a:lnTo>
                <a:lnTo>
                  <a:pt x="22649" y="905510"/>
                </a:lnTo>
                <a:lnTo>
                  <a:pt x="12533" y="860943"/>
                </a:lnTo>
                <a:lnTo>
                  <a:pt x="5329" y="815543"/>
                </a:lnTo>
                <a:lnTo>
                  <a:pt x="1123" y="769419"/>
                </a:lnTo>
                <a:lnTo>
                  <a:pt x="0" y="722680"/>
                </a:lnTo>
                <a:lnTo>
                  <a:pt x="2045" y="675434"/>
                </a:lnTo>
                <a:lnTo>
                  <a:pt x="7343" y="627789"/>
                </a:lnTo>
                <a:lnTo>
                  <a:pt x="15470" y="582353"/>
                </a:lnTo>
                <a:lnTo>
                  <a:pt x="26388" y="538060"/>
                </a:lnTo>
                <a:lnTo>
                  <a:pt x="39998" y="494984"/>
                </a:lnTo>
                <a:lnTo>
                  <a:pt x="56199" y="453196"/>
                </a:lnTo>
                <a:lnTo>
                  <a:pt x="74890" y="412770"/>
                </a:lnTo>
                <a:lnTo>
                  <a:pt x="95972" y="373778"/>
                </a:lnTo>
                <a:lnTo>
                  <a:pt x="119343" y="336292"/>
                </a:lnTo>
                <a:lnTo>
                  <a:pt x="144904" y="300387"/>
                </a:lnTo>
                <a:lnTo>
                  <a:pt x="172554" y="266133"/>
                </a:lnTo>
                <a:lnTo>
                  <a:pt x="202192" y="233605"/>
                </a:lnTo>
                <a:lnTo>
                  <a:pt x="233717" y="202873"/>
                </a:lnTo>
                <a:lnTo>
                  <a:pt x="267031" y="174012"/>
                </a:lnTo>
                <a:lnTo>
                  <a:pt x="302031" y="147094"/>
                </a:lnTo>
                <a:lnTo>
                  <a:pt x="338618" y="122191"/>
                </a:lnTo>
                <a:lnTo>
                  <a:pt x="376691" y="99377"/>
                </a:lnTo>
                <a:lnTo>
                  <a:pt x="416150" y="78723"/>
                </a:lnTo>
                <a:lnTo>
                  <a:pt x="456893" y="60302"/>
                </a:lnTo>
                <a:lnTo>
                  <a:pt x="498822" y="44188"/>
                </a:lnTo>
                <a:lnTo>
                  <a:pt x="541835" y="30452"/>
                </a:lnTo>
                <a:lnTo>
                  <a:pt x="585832" y="19168"/>
                </a:lnTo>
                <a:lnTo>
                  <a:pt x="630712" y="10408"/>
                </a:lnTo>
                <a:lnTo>
                  <a:pt x="676375" y="4245"/>
                </a:lnTo>
                <a:lnTo>
                  <a:pt x="722720" y="751"/>
                </a:lnTo>
                <a:lnTo>
                  <a:pt x="769648" y="0"/>
                </a:lnTo>
                <a:lnTo>
                  <a:pt x="817057" y="2063"/>
                </a:lnTo>
                <a:lnTo>
                  <a:pt x="864847" y="7013"/>
                </a:lnTo>
                <a:lnTo>
                  <a:pt x="915420" y="15448"/>
                </a:lnTo>
                <a:lnTo>
                  <a:pt x="964822" y="27010"/>
                </a:lnTo>
                <a:lnTo>
                  <a:pt x="1012932" y="41593"/>
                </a:lnTo>
                <a:lnTo>
                  <a:pt x="1059629" y="59093"/>
                </a:lnTo>
                <a:lnTo>
                  <a:pt x="1104789" y="79404"/>
                </a:lnTo>
                <a:lnTo>
                  <a:pt x="1148293" y="102423"/>
                </a:lnTo>
                <a:lnTo>
                  <a:pt x="1190017" y="128043"/>
                </a:lnTo>
                <a:lnTo>
                  <a:pt x="1229842" y="156161"/>
                </a:lnTo>
                <a:lnTo>
                  <a:pt x="1267644" y="186670"/>
                </a:lnTo>
                <a:lnTo>
                  <a:pt x="1303302" y="219467"/>
                </a:lnTo>
                <a:lnTo>
                  <a:pt x="1336695" y="254446"/>
                </a:lnTo>
                <a:lnTo>
                  <a:pt x="1367702" y="291502"/>
                </a:lnTo>
                <a:lnTo>
                  <a:pt x="1396199" y="330531"/>
                </a:lnTo>
                <a:lnTo>
                  <a:pt x="1422066" y="371427"/>
                </a:lnTo>
                <a:lnTo>
                  <a:pt x="1445182" y="414086"/>
                </a:lnTo>
                <a:lnTo>
                  <a:pt x="1465423" y="458403"/>
                </a:lnTo>
                <a:lnTo>
                  <a:pt x="1482670" y="504272"/>
                </a:lnTo>
                <a:lnTo>
                  <a:pt x="1496799" y="551589"/>
                </a:lnTo>
                <a:lnTo>
                  <a:pt x="1663550" y="682272"/>
                </a:lnTo>
                <a:close/>
              </a:path>
            </a:pathLst>
          </a:custGeom>
          <a:ln w="6096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47570" y="2216023"/>
            <a:ext cx="8401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/>
                <a:cs typeface="微軟正黑體"/>
              </a:rPr>
              <a:t>內容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2870" y="4089075"/>
            <a:ext cx="1856791" cy="1668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870" y="4089075"/>
            <a:ext cx="1857375" cy="1668780"/>
          </a:xfrm>
          <a:custGeom>
            <a:avLst/>
            <a:gdLst/>
            <a:ahLst/>
            <a:cxnLst/>
            <a:rect l="l" t="t" r="r" b="b"/>
            <a:pathLst>
              <a:path w="1857375" h="1668779">
                <a:moveTo>
                  <a:pt x="1856791" y="781247"/>
                </a:moveTo>
                <a:lnTo>
                  <a:pt x="1687881" y="949522"/>
                </a:lnTo>
                <a:lnTo>
                  <a:pt x="1679896" y="996237"/>
                </a:lnTo>
                <a:lnTo>
                  <a:pt x="1669397" y="1041907"/>
                </a:lnTo>
                <a:lnTo>
                  <a:pt x="1656463" y="1086472"/>
                </a:lnTo>
                <a:lnTo>
                  <a:pt x="1641175" y="1129871"/>
                </a:lnTo>
                <a:lnTo>
                  <a:pt x="1623616" y="1172045"/>
                </a:lnTo>
                <a:lnTo>
                  <a:pt x="1603864" y="1212934"/>
                </a:lnTo>
                <a:lnTo>
                  <a:pt x="1582002" y="1252477"/>
                </a:lnTo>
                <a:lnTo>
                  <a:pt x="1558110" y="1290615"/>
                </a:lnTo>
                <a:lnTo>
                  <a:pt x="1532270" y="1327287"/>
                </a:lnTo>
                <a:lnTo>
                  <a:pt x="1504561" y="1362434"/>
                </a:lnTo>
                <a:lnTo>
                  <a:pt x="1475064" y="1395996"/>
                </a:lnTo>
                <a:lnTo>
                  <a:pt x="1443861" y="1427912"/>
                </a:lnTo>
                <a:lnTo>
                  <a:pt x="1411033" y="1458123"/>
                </a:lnTo>
                <a:lnTo>
                  <a:pt x="1376660" y="1486568"/>
                </a:lnTo>
                <a:lnTo>
                  <a:pt x="1340823" y="1513188"/>
                </a:lnTo>
                <a:lnTo>
                  <a:pt x="1303603" y="1537923"/>
                </a:lnTo>
                <a:lnTo>
                  <a:pt x="1265081" y="1560711"/>
                </a:lnTo>
                <a:lnTo>
                  <a:pt x="1225338" y="1581495"/>
                </a:lnTo>
                <a:lnTo>
                  <a:pt x="1184454" y="1600213"/>
                </a:lnTo>
                <a:lnTo>
                  <a:pt x="1142511" y="1616805"/>
                </a:lnTo>
                <a:lnTo>
                  <a:pt x="1099589" y="1631212"/>
                </a:lnTo>
                <a:lnTo>
                  <a:pt x="1055769" y="1643373"/>
                </a:lnTo>
                <a:lnTo>
                  <a:pt x="1011132" y="1653228"/>
                </a:lnTo>
                <a:lnTo>
                  <a:pt x="965759" y="1660718"/>
                </a:lnTo>
                <a:lnTo>
                  <a:pt x="919731" y="1665782"/>
                </a:lnTo>
                <a:lnTo>
                  <a:pt x="873128" y="1668361"/>
                </a:lnTo>
                <a:lnTo>
                  <a:pt x="826032" y="1668394"/>
                </a:lnTo>
                <a:lnTo>
                  <a:pt x="778523" y="1665821"/>
                </a:lnTo>
                <a:lnTo>
                  <a:pt x="730682" y="1660583"/>
                </a:lnTo>
                <a:lnTo>
                  <a:pt x="683200" y="1652728"/>
                </a:lnTo>
                <a:lnTo>
                  <a:pt x="636781" y="1642399"/>
                </a:lnTo>
                <a:lnTo>
                  <a:pt x="591484" y="1629675"/>
                </a:lnTo>
                <a:lnTo>
                  <a:pt x="547373" y="1614636"/>
                </a:lnTo>
                <a:lnTo>
                  <a:pt x="504506" y="1597361"/>
                </a:lnTo>
                <a:lnTo>
                  <a:pt x="462946" y="1577931"/>
                </a:lnTo>
                <a:lnTo>
                  <a:pt x="422753" y="1556424"/>
                </a:lnTo>
                <a:lnTo>
                  <a:pt x="383989" y="1532920"/>
                </a:lnTo>
                <a:lnTo>
                  <a:pt x="346714" y="1507498"/>
                </a:lnTo>
                <a:lnTo>
                  <a:pt x="310990" y="1480239"/>
                </a:lnTo>
                <a:lnTo>
                  <a:pt x="276877" y="1451221"/>
                </a:lnTo>
                <a:lnTo>
                  <a:pt x="244436" y="1420524"/>
                </a:lnTo>
                <a:lnTo>
                  <a:pt x="213729" y="1388228"/>
                </a:lnTo>
                <a:lnTo>
                  <a:pt x="184816" y="1354413"/>
                </a:lnTo>
                <a:lnTo>
                  <a:pt x="157759" y="1319157"/>
                </a:lnTo>
                <a:lnTo>
                  <a:pt x="132618" y="1282540"/>
                </a:lnTo>
                <a:lnTo>
                  <a:pt x="109455" y="1244642"/>
                </a:lnTo>
                <a:lnTo>
                  <a:pt x="88330" y="1205543"/>
                </a:lnTo>
                <a:lnTo>
                  <a:pt x="69304" y="1165321"/>
                </a:lnTo>
                <a:lnTo>
                  <a:pt x="52439" y="1124057"/>
                </a:lnTo>
                <a:lnTo>
                  <a:pt x="37795" y="1081830"/>
                </a:lnTo>
                <a:lnTo>
                  <a:pt x="25434" y="1038720"/>
                </a:lnTo>
                <a:lnTo>
                  <a:pt x="15416" y="994805"/>
                </a:lnTo>
                <a:lnTo>
                  <a:pt x="7803" y="950167"/>
                </a:lnTo>
                <a:lnTo>
                  <a:pt x="2655" y="904883"/>
                </a:lnTo>
                <a:lnTo>
                  <a:pt x="33" y="859034"/>
                </a:lnTo>
                <a:lnTo>
                  <a:pt x="0" y="812699"/>
                </a:lnTo>
                <a:lnTo>
                  <a:pt x="2614" y="765958"/>
                </a:lnTo>
                <a:lnTo>
                  <a:pt x="7938" y="718890"/>
                </a:lnTo>
                <a:lnTo>
                  <a:pt x="15923" y="672175"/>
                </a:lnTo>
                <a:lnTo>
                  <a:pt x="26422" y="626505"/>
                </a:lnTo>
                <a:lnTo>
                  <a:pt x="39356" y="581939"/>
                </a:lnTo>
                <a:lnTo>
                  <a:pt x="54643" y="538539"/>
                </a:lnTo>
                <a:lnTo>
                  <a:pt x="72203" y="496364"/>
                </a:lnTo>
                <a:lnTo>
                  <a:pt x="91953" y="455474"/>
                </a:lnTo>
                <a:lnTo>
                  <a:pt x="113815" y="415929"/>
                </a:lnTo>
                <a:lnTo>
                  <a:pt x="137706" y="377789"/>
                </a:lnTo>
                <a:lnTo>
                  <a:pt x="163547" y="341115"/>
                </a:lnTo>
                <a:lnTo>
                  <a:pt x="191255" y="305966"/>
                </a:lnTo>
                <a:lnTo>
                  <a:pt x="220751" y="272402"/>
                </a:lnTo>
                <a:lnTo>
                  <a:pt x="251953" y="240484"/>
                </a:lnTo>
                <a:lnTo>
                  <a:pt x="284781" y="210272"/>
                </a:lnTo>
                <a:lnTo>
                  <a:pt x="319153" y="181825"/>
                </a:lnTo>
                <a:lnTo>
                  <a:pt x="354989" y="155203"/>
                </a:lnTo>
                <a:lnTo>
                  <a:pt x="392209" y="130467"/>
                </a:lnTo>
                <a:lnTo>
                  <a:pt x="430730" y="107677"/>
                </a:lnTo>
                <a:lnTo>
                  <a:pt x="470473" y="86893"/>
                </a:lnTo>
                <a:lnTo>
                  <a:pt x="511356" y="68174"/>
                </a:lnTo>
                <a:lnTo>
                  <a:pt x="553299" y="51581"/>
                </a:lnTo>
                <a:lnTo>
                  <a:pt x="596220" y="37174"/>
                </a:lnTo>
                <a:lnTo>
                  <a:pt x="640039" y="25013"/>
                </a:lnTo>
                <a:lnTo>
                  <a:pt x="684676" y="15158"/>
                </a:lnTo>
                <a:lnTo>
                  <a:pt x="730048" y="7669"/>
                </a:lnTo>
                <a:lnTo>
                  <a:pt x="776076" y="2607"/>
                </a:lnTo>
                <a:lnTo>
                  <a:pt x="822679" y="30"/>
                </a:lnTo>
                <a:lnTo>
                  <a:pt x="869775" y="0"/>
                </a:lnTo>
                <a:lnTo>
                  <a:pt x="917284" y="2575"/>
                </a:lnTo>
                <a:lnTo>
                  <a:pt x="965124" y="7817"/>
                </a:lnTo>
                <a:lnTo>
                  <a:pt x="1013593" y="15877"/>
                </a:lnTo>
                <a:lnTo>
                  <a:pt x="1061116" y="26582"/>
                </a:lnTo>
                <a:lnTo>
                  <a:pt x="1107607" y="39854"/>
                </a:lnTo>
                <a:lnTo>
                  <a:pt x="1152981" y="55619"/>
                </a:lnTo>
                <a:lnTo>
                  <a:pt x="1197153" y="73801"/>
                </a:lnTo>
                <a:lnTo>
                  <a:pt x="1240037" y="94324"/>
                </a:lnTo>
                <a:lnTo>
                  <a:pt x="1281547" y="117113"/>
                </a:lnTo>
                <a:lnTo>
                  <a:pt x="1321599" y="142091"/>
                </a:lnTo>
                <a:lnTo>
                  <a:pt x="1360106" y="169184"/>
                </a:lnTo>
                <a:lnTo>
                  <a:pt x="1396983" y="198315"/>
                </a:lnTo>
                <a:lnTo>
                  <a:pt x="1432145" y="229408"/>
                </a:lnTo>
                <a:lnTo>
                  <a:pt x="1465506" y="262389"/>
                </a:lnTo>
                <a:lnTo>
                  <a:pt x="1496980" y="297181"/>
                </a:lnTo>
                <a:lnTo>
                  <a:pt x="1526483" y="333709"/>
                </a:lnTo>
                <a:lnTo>
                  <a:pt x="1553928" y="371896"/>
                </a:lnTo>
                <a:lnTo>
                  <a:pt x="1579231" y="411668"/>
                </a:lnTo>
                <a:lnTo>
                  <a:pt x="1602305" y="452949"/>
                </a:lnTo>
                <a:lnTo>
                  <a:pt x="1623066" y="495662"/>
                </a:lnTo>
                <a:lnTo>
                  <a:pt x="1641427" y="539732"/>
                </a:lnTo>
                <a:lnTo>
                  <a:pt x="1657303" y="585084"/>
                </a:lnTo>
                <a:lnTo>
                  <a:pt x="1670609" y="631641"/>
                </a:lnTo>
                <a:lnTo>
                  <a:pt x="1856791" y="781247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51331" y="4349242"/>
            <a:ext cx="939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微軟正黑體"/>
                <a:cs typeface="微軟正黑體"/>
              </a:rPr>
              <a:t>呈現 </a:t>
            </a:r>
            <a:r>
              <a:rPr sz="3600" b="1" spc="-5" dirty="0">
                <a:latin typeface="微軟正黑體"/>
                <a:cs typeface="微軟正黑體"/>
              </a:rPr>
              <a:t>方式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52365" y="780986"/>
            <a:ext cx="1806854" cy="1787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81980" y="1394916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微軟正黑體"/>
                <a:cs typeface="微軟正黑體"/>
              </a:rPr>
              <a:t>小而美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69423" y="774191"/>
            <a:ext cx="1869948" cy="1801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35239" y="1323594"/>
            <a:ext cx="3004820" cy="192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8380" marR="5080" algn="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微軟正黑體"/>
                <a:cs typeface="微軟正黑體"/>
              </a:rPr>
              <a:t>完整，展 現組織力</a:t>
            </a:r>
            <a:endParaRPr sz="1400">
              <a:latin typeface="微軟正黑體"/>
              <a:cs typeface="微軟正黑體"/>
            </a:endParaRPr>
          </a:p>
          <a:p>
            <a:pPr marR="400685" algn="ctr">
              <a:lnSpc>
                <a:spcPct val="100000"/>
              </a:lnSpc>
              <a:spcBef>
                <a:spcPts val="1225"/>
              </a:spcBef>
            </a:pPr>
            <a:r>
              <a:rPr sz="5400" dirty="0">
                <a:solidFill>
                  <a:srgbClr val="006FC0"/>
                </a:solidFill>
                <a:latin typeface="Microsoft YaHei"/>
                <a:cs typeface="Microsoft YaHei"/>
              </a:rPr>
              <a:t>總結性</a:t>
            </a:r>
            <a:endParaRPr sz="5400">
              <a:latin typeface="Microsoft YaHei"/>
              <a:cs typeface="Microsoft YaHei"/>
            </a:endParaRPr>
          </a:p>
          <a:p>
            <a:pPr marR="427355" algn="ctr">
              <a:lnSpc>
                <a:spcPct val="100000"/>
              </a:lnSpc>
              <a:spcBef>
                <a:spcPts val="1500"/>
              </a:spcBef>
            </a:pPr>
            <a:r>
              <a:rPr sz="2000" b="1" dirty="0">
                <a:solidFill>
                  <a:srgbClr val="FF0000"/>
                </a:solidFill>
                <a:latin typeface="微軟正黑體"/>
                <a:cs typeface="微軟正黑體"/>
              </a:rPr>
              <a:t>多個作業或綜整一學期</a:t>
            </a:r>
            <a:endParaRPr sz="200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7830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56994" y="160781"/>
            <a:ext cx="825500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spcBef>
                <a:spcPts val="100"/>
              </a:spcBef>
            </a:pPr>
            <a:r>
              <a:rPr sz="7200" dirty="0">
                <a:solidFill>
                  <a:srgbClr val="5F497A"/>
                </a:solidFill>
              </a:rPr>
              <a:t>重要的是歷程和省思 不是完美的成果！</a:t>
            </a:r>
            <a:endParaRPr sz="7200"/>
          </a:p>
        </p:txBody>
      </p:sp>
      <p:sp>
        <p:nvSpPr>
          <p:cNvPr id="10" name="object 10"/>
          <p:cNvSpPr/>
          <p:nvPr/>
        </p:nvSpPr>
        <p:spPr>
          <a:xfrm>
            <a:off x="627887" y="3182111"/>
            <a:ext cx="539495" cy="1929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0936" y="3491613"/>
            <a:ext cx="53340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132080" algn="just">
              <a:lnSpc>
                <a:spcPct val="13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歷 程 性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7383" y="3182111"/>
            <a:ext cx="3015995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67383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Microsoft YaHei"/>
                <a:cs typeface="Microsoft YaHei"/>
              </a:rPr>
              <a:t>學習過程的描述</a:t>
            </a:r>
            <a:endParaRPr sz="2800">
              <a:latin typeface="Microsoft YaHei"/>
              <a:cs typeface="Microsoft YaHei"/>
            </a:endParaRPr>
          </a:p>
          <a:p>
            <a:pPr marL="63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0000"/>
                </a:solidFill>
                <a:latin typeface="Microsoft YaHei"/>
                <a:cs typeface="Microsoft YaHei"/>
              </a:rPr>
              <a:t>態度與真實性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0455" y="3182111"/>
            <a:ext cx="541020" cy="1929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13503" y="3491613"/>
            <a:ext cx="53530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132715" algn="just">
              <a:lnSpc>
                <a:spcPct val="13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統 整 性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51476" y="3182111"/>
            <a:ext cx="3015996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51476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Microsoft YaHei"/>
                <a:cs typeface="Microsoft YaHei"/>
              </a:rPr>
              <a:t>學習結果的省思</a:t>
            </a:r>
            <a:endParaRPr sz="2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0000"/>
                </a:solidFill>
                <a:latin typeface="Microsoft YaHei"/>
                <a:cs typeface="Microsoft YaHei"/>
              </a:rPr>
              <a:t>能力與知識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8556" y="3182111"/>
            <a:ext cx="541020" cy="1929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61604" y="3491613"/>
            <a:ext cx="53530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131445" algn="just">
              <a:lnSpc>
                <a:spcPct val="13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工 具 性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99576" y="3182111"/>
            <a:ext cx="3015996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99576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35179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2770"/>
              </a:spcBef>
            </a:pPr>
            <a:r>
              <a:rPr sz="2800" spc="-10" dirty="0">
                <a:latin typeface="Microsoft YaHei"/>
                <a:cs typeface="Microsoft YaHei"/>
              </a:rPr>
              <a:t>呈現的方式</a:t>
            </a:r>
            <a:endParaRPr sz="2800">
              <a:latin typeface="Microsoft YaHei"/>
              <a:cs typeface="Microsoft YaHei"/>
            </a:endParaRPr>
          </a:p>
          <a:p>
            <a:pPr marL="362585" marR="354330" algn="ctr">
              <a:lnSpc>
                <a:spcPct val="130000"/>
              </a:lnSpc>
              <a:spcBef>
                <a:spcPts val="155"/>
              </a:spcBef>
            </a:pPr>
            <a:r>
              <a:rPr sz="2000" dirty="0">
                <a:solidFill>
                  <a:srgbClr val="FF0000"/>
                </a:solidFill>
                <a:latin typeface="Microsoft YaHei"/>
                <a:cs typeface="Microsoft YaHei"/>
              </a:rPr>
              <a:t>工具運用與組織架構 數位能力的展現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51429" y="5358485"/>
            <a:ext cx="56191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E36C09"/>
                </a:solidFill>
                <a:latin typeface="Microsoft YaHei"/>
                <a:cs typeface="Microsoft YaHei"/>
              </a:rPr>
              <a:t>作業、作品是佐證資料</a:t>
            </a:r>
            <a:endParaRPr sz="44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04930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693419"/>
            <a:ext cx="11201400" cy="577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23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39492" y="328421"/>
            <a:ext cx="7648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5F497A"/>
                </a:solidFill>
              </a:rPr>
              <a:t>說一個屬於自己的故事</a:t>
            </a:r>
            <a:endParaRPr sz="6000"/>
          </a:p>
        </p:txBody>
      </p:sp>
      <p:sp>
        <p:nvSpPr>
          <p:cNvPr id="10" name="object 10"/>
          <p:cNvSpPr txBox="1"/>
          <p:nvPr/>
        </p:nvSpPr>
        <p:spPr>
          <a:xfrm>
            <a:off x="1450339" y="1305280"/>
            <a:ext cx="8971915" cy="508063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algn="ctr">
              <a:spcBef>
                <a:spcPts val="1465"/>
              </a:spcBef>
            </a:pPr>
            <a:r>
              <a:rPr sz="3200" dirty="0">
                <a:solidFill>
                  <a:prstClr val="black"/>
                </a:solidFill>
                <a:latin typeface="Microsoft JhengHei UI"/>
                <a:cs typeface="Microsoft JhengHei UI"/>
              </a:rPr>
              <a:t>學習歷</a:t>
            </a:r>
            <a:r>
              <a:rPr sz="3200" spc="-5" dirty="0">
                <a:solidFill>
                  <a:prstClr val="black"/>
                </a:solidFill>
                <a:latin typeface="Microsoft JhengHei UI"/>
                <a:cs typeface="Microsoft JhengHei UI"/>
              </a:rPr>
              <a:t>程</a:t>
            </a:r>
            <a:r>
              <a:rPr sz="3200" dirty="0">
                <a:solidFill>
                  <a:prstClr val="black"/>
                </a:solidFill>
                <a:latin typeface="Microsoft JhengHei UI"/>
                <a:cs typeface="Microsoft JhengHei UI"/>
              </a:rPr>
              <a:t>檔案</a:t>
            </a:r>
            <a:endParaRPr sz="320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12700">
              <a:spcBef>
                <a:spcPts val="1370"/>
              </a:spcBef>
            </a:pPr>
            <a:r>
              <a:rPr sz="3200" dirty="0">
                <a:solidFill>
                  <a:prstClr val="black"/>
                </a:solidFill>
                <a:latin typeface="Microsoft JhengHei UI"/>
                <a:cs typeface="Microsoft JhengHei UI"/>
              </a:rPr>
              <a:t>就是學生說一個關</a:t>
            </a:r>
            <a:r>
              <a:rPr sz="3200" spc="5" dirty="0">
                <a:solidFill>
                  <a:prstClr val="black"/>
                </a:solidFill>
                <a:latin typeface="Microsoft JhengHei UI"/>
                <a:cs typeface="Microsoft JhengHei UI"/>
              </a:rPr>
              <a:t>於</a:t>
            </a:r>
            <a:r>
              <a:rPr sz="3200" b="1" dirty="0">
                <a:solidFill>
                  <a:prstClr val="black"/>
                </a:solidFill>
                <a:latin typeface="Microsoft JhengHei UI"/>
                <a:cs typeface="Microsoft JhengHei UI"/>
              </a:rPr>
              <a:t>自</a:t>
            </a:r>
            <a:r>
              <a:rPr sz="3200" b="1" spc="-15" dirty="0">
                <a:solidFill>
                  <a:prstClr val="black"/>
                </a:solidFill>
                <a:latin typeface="Microsoft JhengHei UI"/>
                <a:cs typeface="Microsoft JhengHei UI"/>
              </a:rPr>
              <a:t>己</a:t>
            </a:r>
            <a:r>
              <a:rPr sz="3200" dirty="0">
                <a:solidFill>
                  <a:prstClr val="black"/>
                </a:solidFill>
                <a:latin typeface="Microsoft JhengHei UI"/>
                <a:cs typeface="Microsoft JhengHei UI"/>
              </a:rPr>
              <a:t>修課</a:t>
            </a:r>
            <a:r>
              <a:rPr sz="3200" spc="-15" dirty="0">
                <a:solidFill>
                  <a:prstClr val="black"/>
                </a:solidFill>
                <a:latin typeface="Microsoft JhengHei UI"/>
                <a:cs typeface="Microsoft JhengHei UI"/>
              </a:rPr>
              <a:t>或</a:t>
            </a:r>
            <a:r>
              <a:rPr sz="3200" dirty="0">
                <a:solidFill>
                  <a:prstClr val="black"/>
                </a:solidFill>
                <a:latin typeface="Microsoft JhengHei UI"/>
                <a:cs typeface="Microsoft JhengHei UI"/>
              </a:rPr>
              <a:t>參與</a:t>
            </a:r>
            <a:r>
              <a:rPr sz="3200" spc="-15" dirty="0">
                <a:solidFill>
                  <a:prstClr val="black"/>
                </a:solidFill>
                <a:latin typeface="Microsoft JhengHei UI"/>
                <a:cs typeface="Microsoft JhengHei UI"/>
              </a:rPr>
              <a:t>活</a:t>
            </a:r>
            <a:r>
              <a:rPr sz="3200" dirty="0">
                <a:solidFill>
                  <a:prstClr val="black"/>
                </a:solidFill>
                <a:latin typeface="Microsoft JhengHei UI"/>
                <a:cs typeface="Microsoft JhengHei UI"/>
              </a:rPr>
              <a:t>動的</a:t>
            </a:r>
            <a:r>
              <a:rPr sz="3200" spc="-15" dirty="0">
                <a:solidFill>
                  <a:prstClr val="black"/>
                </a:solidFill>
                <a:latin typeface="Microsoft JhengHei UI"/>
                <a:cs typeface="Microsoft JhengHei UI"/>
              </a:rPr>
              <a:t>的</a:t>
            </a:r>
            <a:r>
              <a:rPr sz="3200" dirty="0">
                <a:solidFill>
                  <a:prstClr val="black"/>
                </a:solidFill>
                <a:latin typeface="Microsoft JhengHei UI"/>
                <a:cs typeface="Microsoft JhengHei UI"/>
              </a:rPr>
              <a:t>故事</a:t>
            </a:r>
            <a:endParaRPr sz="320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2625725" marR="2431415" algn="just">
              <a:spcBef>
                <a:spcPts val="2215"/>
              </a:spcBef>
            </a:pP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必須親身經歷且真實發生 </a:t>
            </a:r>
            <a:r>
              <a:rPr sz="2800" spc="-10" dirty="0">
                <a:solidFill>
                  <a:srgbClr val="FF0000"/>
                </a:solidFill>
                <a:latin typeface="微軟正黑體"/>
                <a:cs typeface="微軟正黑體"/>
              </a:rPr>
              <a:t>要言而有物，而非流水帳 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有自己的架構，去無存菁</a:t>
            </a:r>
            <a:endParaRPr sz="280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84150" algn="ctr">
              <a:spcBef>
                <a:spcPts val="1200"/>
              </a:spcBef>
            </a:pPr>
            <a:r>
              <a:rPr sz="3600" dirty="0">
                <a:solidFill>
                  <a:prstClr val="black"/>
                </a:solidFill>
                <a:latin typeface="Microsoft JhengHei UI"/>
                <a:cs typeface="Microsoft JhengHei UI"/>
              </a:rPr>
              <a:t>最重要的是說明自</a:t>
            </a:r>
            <a:r>
              <a:rPr sz="3600" spc="5" dirty="0">
                <a:solidFill>
                  <a:prstClr val="black"/>
                </a:solidFill>
                <a:latin typeface="Microsoft JhengHei UI"/>
                <a:cs typeface="Microsoft JhengHei UI"/>
              </a:rPr>
              <a:t>己</a:t>
            </a:r>
            <a:r>
              <a:rPr sz="3600" dirty="0">
                <a:solidFill>
                  <a:prstClr val="black"/>
                </a:solidFill>
                <a:latin typeface="Microsoft JhengHei UI"/>
                <a:cs typeface="Microsoft JhengHei UI"/>
              </a:rPr>
              <a:t>在故事中的角色</a:t>
            </a:r>
            <a:endParaRPr sz="360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184150" algn="ctr">
              <a:spcBef>
                <a:spcPts val="1470"/>
              </a:spcBef>
            </a:pPr>
            <a:r>
              <a:rPr sz="3600" b="1" dirty="0">
                <a:solidFill>
                  <a:prstClr val="black"/>
                </a:solidFill>
                <a:latin typeface="Microsoft JhengHei UI"/>
                <a:cs typeface="Microsoft JhengHei UI"/>
              </a:rPr>
              <a:t>在學習或活動的過程中</a:t>
            </a:r>
            <a:endParaRPr sz="360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183515" algn="ctr">
              <a:spcBef>
                <a:spcPts val="1460"/>
              </a:spcBef>
            </a:pPr>
            <a:r>
              <a:rPr sz="3600" b="1" dirty="0">
                <a:solidFill>
                  <a:prstClr val="black"/>
                </a:solidFill>
                <a:latin typeface="Microsoft JhengHei UI"/>
                <a:cs typeface="Microsoft JhengHei UI"/>
              </a:rPr>
              <a:t>體察自身跟學習或活動的互動情形</a:t>
            </a:r>
            <a:endParaRPr sz="3600">
              <a:solidFill>
                <a:prstClr val="black"/>
              </a:solidFill>
              <a:latin typeface="Microsoft JhengHei UI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152650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5366" y="22476"/>
            <a:ext cx="612203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00">
              <a:lnSpc>
                <a:spcPct val="120000"/>
              </a:lnSpc>
              <a:spcBef>
                <a:spcPts val="95"/>
              </a:spcBef>
            </a:pPr>
            <a:r>
              <a:rPr sz="6000" dirty="0">
                <a:solidFill>
                  <a:srgbClr val="5F497A"/>
                </a:solidFill>
              </a:rPr>
              <a:t>學習歷程自述 </a:t>
            </a:r>
            <a:r>
              <a:rPr sz="6000" spc="-5" dirty="0">
                <a:solidFill>
                  <a:srgbClr val="5F497A"/>
                </a:solidFill>
              </a:rPr>
              <a:t>多</a:t>
            </a:r>
            <a:r>
              <a:rPr sz="6000" dirty="0">
                <a:solidFill>
                  <a:srgbClr val="5F497A"/>
                </a:solidFill>
              </a:rPr>
              <a:t>元</a:t>
            </a:r>
            <a:r>
              <a:rPr sz="6000" spc="-5" dirty="0">
                <a:solidFill>
                  <a:srgbClr val="5F497A"/>
                </a:solidFill>
              </a:rPr>
              <a:t>表現綜整心得</a:t>
            </a:r>
            <a:endParaRPr sz="60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030"/>
              </a:spcBef>
            </a:pPr>
            <a:r>
              <a:rPr spc="-10" dirty="0"/>
              <a:t>學生必須在這兩份文件中，清楚的</a:t>
            </a:r>
            <a:r>
              <a:rPr dirty="0"/>
              <a:t>說</a:t>
            </a:r>
            <a:r>
              <a:rPr spc="-10" dirty="0"/>
              <a:t>明自己</a:t>
            </a:r>
          </a:p>
          <a:p>
            <a:pPr marL="41910" algn="ctr">
              <a:lnSpc>
                <a:spcPct val="100000"/>
              </a:lnSpc>
              <a:spcBef>
                <a:spcPts val="1125"/>
              </a:spcBef>
            </a:pPr>
            <a:r>
              <a:rPr sz="4800" dirty="0">
                <a:solidFill>
                  <a:srgbClr val="17375E"/>
                </a:solidFill>
              </a:rPr>
              <a:t>高中階段的學習經歷</a:t>
            </a:r>
            <a:endParaRPr sz="4800"/>
          </a:p>
          <a:p>
            <a:pPr marL="43180" algn="ctr">
              <a:lnSpc>
                <a:spcPct val="100000"/>
              </a:lnSpc>
              <a:spcBef>
                <a:spcPts val="990"/>
              </a:spcBef>
            </a:pPr>
            <a:r>
              <a:rPr spc="-5" dirty="0"/>
              <a:t>與</a:t>
            </a:r>
          </a:p>
          <a:p>
            <a:pPr marL="41275" algn="ctr">
              <a:lnSpc>
                <a:spcPct val="100000"/>
              </a:lnSpc>
              <a:spcBef>
                <a:spcPts val="1125"/>
              </a:spcBef>
            </a:pPr>
            <a:r>
              <a:rPr sz="4800" dirty="0">
                <a:solidFill>
                  <a:srgbClr val="17375E"/>
                </a:solidFill>
              </a:rPr>
              <a:t>個人的特質</a:t>
            </a:r>
            <a:endParaRPr sz="4800"/>
          </a:p>
          <a:p>
            <a:pPr marL="43180" algn="ctr">
              <a:lnSpc>
                <a:spcPct val="100000"/>
              </a:lnSpc>
              <a:spcBef>
                <a:spcPts val="1655"/>
              </a:spcBef>
            </a:pPr>
            <a:r>
              <a:rPr sz="3200" dirty="0">
                <a:solidFill>
                  <a:srgbClr val="FF0000"/>
                </a:solidFill>
                <a:latin typeface="Microsoft YaHei"/>
                <a:cs typeface="Microsoft YaHei"/>
              </a:rPr>
              <a:t>適時引用學習歷程檔案</a:t>
            </a:r>
            <a:r>
              <a:rPr sz="3200" spc="-15" dirty="0">
                <a:solidFill>
                  <a:srgbClr val="FF0000"/>
                </a:solidFill>
                <a:latin typeface="Microsoft YaHei"/>
                <a:cs typeface="Microsoft YaHei"/>
              </a:rPr>
              <a:t>作</a:t>
            </a:r>
            <a:r>
              <a:rPr sz="3200" dirty="0">
                <a:solidFill>
                  <a:srgbClr val="FF0000"/>
                </a:solidFill>
                <a:latin typeface="Microsoft YaHei"/>
                <a:cs typeface="Microsoft YaHei"/>
              </a:rPr>
              <a:t>為佐證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25660" y="257426"/>
            <a:ext cx="2364414" cy="211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25660" y="257426"/>
            <a:ext cx="2364740" cy="2112645"/>
          </a:xfrm>
          <a:custGeom>
            <a:avLst/>
            <a:gdLst/>
            <a:ahLst/>
            <a:cxnLst/>
            <a:rect l="l" t="t" r="r" b="b"/>
            <a:pathLst>
              <a:path w="2364740" h="2112645">
                <a:moveTo>
                  <a:pt x="0" y="1116078"/>
                </a:moveTo>
                <a:lnTo>
                  <a:pt x="234442" y="903480"/>
                </a:lnTo>
                <a:lnTo>
                  <a:pt x="242616" y="855807"/>
                </a:lnTo>
                <a:lnTo>
                  <a:pt x="252857" y="808995"/>
                </a:lnTo>
                <a:lnTo>
                  <a:pt x="265112" y="763084"/>
                </a:lnTo>
                <a:lnTo>
                  <a:pt x="279327" y="718113"/>
                </a:lnTo>
                <a:lnTo>
                  <a:pt x="295448" y="674122"/>
                </a:lnTo>
                <a:lnTo>
                  <a:pt x="313423" y="631150"/>
                </a:lnTo>
                <a:lnTo>
                  <a:pt x="333196" y="589236"/>
                </a:lnTo>
                <a:lnTo>
                  <a:pt x="354716" y="548420"/>
                </a:lnTo>
                <a:lnTo>
                  <a:pt x="377928" y="508740"/>
                </a:lnTo>
                <a:lnTo>
                  <a:pt x="402778" y="470238"/>
                </a:lnTo>
                <a:lnTo>
                  <a:pt x="429214" y="432951"/>
                </a:lnTo>
                <a:lnTo>
                  <a:pt x="457181" y="396919"/>
                </a:lnTo>
                <a:lnTo>
                  <a:pt x="486626" y="362183"/>
                </a:lnTo>
                <a:lnTo>
                  <a:pt x="517495" y="328780"/>
                </a:lnTo>
                <a:lnTo>
                  <a:pt x="549735" y="296751"/>
                </a:lnTo>
                <a:lnTo>
                  <a:pt x="583293" y="266135"/>
                </a:lnTo>
                <a:lnTo>
                  <a:pt x="618114" y="236971"/>
                </a:lnTo>
                <a:lnTo>
                  <a:pt x="654145" y="209298"/>
                </a:lnTo>
                <a:lnTo>
                  <a:pt x="691332" y="183157"/>
                </a:lnTo>
                <a:lnTo>
                  <a:pt x="729623" y="158586"/>
                </a:lnTo>
                <a:lnTo>
                  <a:pt x="768963" y="135625"/>
                </a:lnTo>
                <a:lnTo>
                  <a:pt x="809299" y="114313"/>
                </a:lnTo>
                <a:lnTo>
                  <a:pt x="850577" y="94690"/>
                </a:lnTo>
                <a:lnTo>
                  <a:pt x="892744" y="76795"/>
                </a:lnTo>
                <a:lnTo>
                  <a:pt x="935745" y="60667"/>
                </a:lnTo>
                <a:lnTo>
                  <a:pt x="979529" y="46346"/>
                </a:lnTo>
                <a:lnTo>
                  <a:pt x="1024040" y="33871"/>
                </a:lnTo>
                <a:lnTo>
                  <a:pt x="1069226" y="23282"/>
                </a:lnTo>
                <a:lnTo>
                  <a:pt x="1115032" y="14618"/>
                </a:lnTo>
                <a:lnTo>
                  <a:pt x="1161406" y="7918"/>
                </a:lnTo>
                <a:lnTo>
                  <a:pt x="1208294" y="3223"/>
                </a:lnTo>
                <a:lnTo>
                  <a:pt x="1255641" y="570"/>
                </a:lnTo>
                <a:lnTo>
                  <a:pt x="1303396" y="0"/>
                </a:lnTo>
                <a:lnTo>
                  <a:pt x="1351503" y="1551"/>
                </a:lnTo>
                <a:lnTo>
                  <a:pt x="1399909" y="5264"/>
                </a:lnTo>
                <a:lnTo>
                  <a:pt x="1448562" y="11178"/>
                </a:lnTo>
                <a:lnTo>
                  <a:pt x="1496895" y="19253"/>
                </a:lnTo>
                <a:lnTo>
                  <a:pt x="1544356" y="29366"/>
                </a:lnTo>
                <a:lnTo>
                  <a:pt x="1590902" y="41465"/>
                </a:lnTo>
                <a:lnTo>
                  <a:pt x="1636495" y="55497"/>
                </a:lnTo>
                <a:lnTo>
                  <a:pt x="1681095" y="71410"/>
                </a:lnTo>
                <a:lnTo>
                  <a:pt x="1724661" y="89149"/>
                </a:lnTo>
                <a:lnTo>
                  <a:pt x="1767154" y="108663"/>
                </a:lnTo>
                <a:lnTo>
                  <a:pt x="1808534" y="129899"/>
                </a:lnTo>
                <a:lnTo>
                  <a:pt x="1848760" y="152803"/>
                </a:lnTo>
                <a:lnTo>
                  <a:pt x="1887794" y="177323"/>
                </a:lnTo>
                <a:lnTo>
                  <a:pt x="1925594" y="203407"/>
                </a:lnTo>
                <a:lnTo>
                  <a:pt x="1962121" y="231001"/>
                </a:lnTo>
                <a:lnTo>
                  <a:pt x="1997336" y="260053"/>
                </a:lnTo>
                <a:lnTo>
                  <a:pt x="2031197" y="290509"/>
                </a:lnTo>
                <a:lnTo>
                  <a:pt x="2063666" y="322317"/>
                </a:lnTo>
                <a:lnTo>
                  <a:pt x="2094702" y="355424"/>
                </a:lnTo>
                <a:lnTo>
                  <a:pt x="2124265" y="389778"/>
                </a:lnTo>
                <a:lnTo>
                  <a:pt x="2152316" y="425325"/>
                </a:lnTo>
                <a:lnTo>
                  <a:pt x="2178814" y="462013"/>
                </a:lnTo>
                <a:lnTo>
                  <a:pt x="2203720" y="499788"/>
                </a:lnTo>
                <a:lnTo>
                  <a:pt x="2226994" y="538599"/>
                </a:lnTo>
                <a:lnTo>
                  <a:pt x="2248595" y="578392"/>
                </a:lnTo>
                <a:lnTo>
                  <a:pt x="2268484" y="619114"/>
                </a:lnTo>
                <a:lnTo>
                  <a:pt x="2286620" y="660713"/>
                </a:lnTo>
                <a:lnTo>
                  <a:pt x="2302965" y="703135"/>
                </a:lnTo>
                <a:lnTo>
                  <a:pt x="2317478" y="746328"/>
                </a:lnTo>
                <a:lnTo>
                  <a:pt x="2330118" y="790240"/>
                </a:lnTo>
                <a:lnTo>
                  <a:pt x="2340847" y="834817"/>
                </a:lnTo>
                <a:lnTo>
                  <a:pt x="2349624" y="880006"/>
                </a:lnTo>
                <a:lnTo>
                  <a:pt x="2356409" y="925755"/>
                </a:lnTo>
                <a:lnTo>
                  <a:pt x="2361162" y="972010"/>
                </a:lnTo>
                <a:lnTo>
                  <a:pt x="2363844" y="1018720"/>
                </a:lnTo>
                <a:lnTo>
                  <a:pt x="2364414" y="1065831"/>
                </a:lnTo>
                <a:lnTo>
                  <a:pt x="2362832" y="1113290"/>
                </a:lnTo>
                <a:lnTo>
                  <a:pt x="2359060" y="1161045"/>
                </a:lnTo>
                <a:lnTo>
                  <a:pt x="2353056" y="1209042"/>
                </a:lnTo>
                <a:lnTo>
                  <a:pt x="2344881" y="1256715"/>
                </a:lnTo>
                <a:lnTo>
                  <a:pt x="2334640" y="1303527"/>
                </a:lnTo>
                <a:lnTo>
                  <a:pt x="2322385" y="1349438"/>
                </a:lnTo>
                <a:lnTo>
                  <a:pt x="2308170" y="1394409"/>
                </a:lnTo>
                <a:lnTo>
                  <a:pt x="2292049" y="1438400"/>
                </a:lnTo>
                <a:lnTo>
                  <a:pt x="2274074" y="1481372"/>
                </a:lnTo>
                <a:lnTo>
                  <a:pt x="2254301" y="1523286"/>
                </a:lnTo>
                <a:lnTo>
                  <a:pt x="2232781" y="1564103"/>
                </a:lnTo>
                <a:lnTo>
                  <a:pt x="2209569" y="1603782"/>
                </a:lnTo>
                <a:lnTo>
                  <a:pt x="2184719" y="1642285"/>
                </a:lnTo>
                <a:lnTo>
                  <a:pt x="2158283" y="1679571"/>
                </a:lnTo>
                <a:lnTo>
                  <a:pt x="2130316" y="1715603"/>
                </a:lnTo>
                <a:lnTo>
                  <a:pt x="2100871" y="1750340"/>
                </a:lnTo>
                <a:lnTo>
                  <a:pt x="2070002" y="1783742"/>
                </a:lnTo>
                <a:lnTo>
                  <a:pt x="2037762" y="1815771"/>
                </a:lnTo>
                <a:lnTo>
                  <a:pt x="2004204" y="1846388"/>
                </a:lnTo>
                <a:lnTo>
                  <a:pt x="1969383" y="1875552"/>
                </a:lnTo>
                <a:lnTo>
                  <a:pt x="1933352" y="1903224"/>
                </a:lnTo>
                <a:lnTo>
                  <a:pt x="1896165" y="1929365"/>
                </a:lnTo>
                <a:lnTo>
                  <a:pt x="1857874" y="1953936"/>
                </a:lnTo>
                <a:lnTo>
                  <a:pt x="1818534" y="1976897"/>
                </a:lnTo>
                <a:lnTo>
                  <a:pt x="1778198" y="1998209"/>
                </a:lnTo>
                <a:lnTo>
                  <a:pt x="1736920" y="2017832"/>
                </a:lnTo>
                <a:lnTo>
                  <a:pt x="1694753" y="2035727"/>
                </a:lnTo>
                <a:lnTo>
                  <a:pt x="1651752" y="2051855"/>
                </a:lnTo>
                <a:lnTo>
                  <a:pt x="1607968" y="2066176"/>
                </a:lnTo>
                <a:lnTo>
                  <a:pt x="1563457" y="2078651"/>
                </a:lnTo>
                <a:lnTo>
                  <a:pt x="1518271" y="2089240"/>
                </a:lnTo>
                <a:lnTo>
                  <a:pt x="1472465" y="2097904"/>
                </a:lnTo>
                <a:lnTo>
                  <a:pt x="1426091" y="2104604"/>
                </a:lnTo>
                <a:lnTo>
                  <a:pt x="1379203" y="2109300"/>
                </a:lnTo>
                <a:lnTo>
                  <a:pt x="1331856" y="2111953"/>
                </a:lnTo>
                <a:lnTo>
                  <a:pt x="1284101" y="2112523"/>
                </a:lnTo>
                <a:lnTo>
                  <a:pt x="1235994" y="2110971"/>
                </a:lnTo>
                <a:lnTo>
                  <a:pt x="1187588" y="2107258"/>
                </a:lnTo>
                <a:lnTo>
                  <a:pt x="1138936" y="2101344"/>
                </a:lnTo>
                <a:lnTo>
                  <a:pt x="1089483" y="2093038"/>
                </a:lnTo>
                <a:lnTo>
                  <a:pt x="1040810" y="2082544"/>
                </a:lnTo>
                <a:lnTo>
                  <a:pt x="992972" y="2069913"/>
                </a:lnTo>
                <a:lnTo>
                  <a:pt x="946027" y="2055195"/>
                </a:lnTo>
                <a:lnTo>
                  <a:pt x="900031" y="2038442"/>
                </a:lnTo>
                <a:lnTo>
                  <a:pt x="855040" y="2019703"/>
                </a:lnTo>
                <a:lnTo>
                  <a:pt x="811111" y="1999029"/>
                </a:lnTo>
                <a:lnTo>
                  <a:pt x="768300" y="1976472"/>
                </a:lnTo>
                <a:lnTo>
                  <a:pt x="726665" y="1952081"/>
                </a:lnTo>
                <a:lnTo>
                  <a:pt x="686262" y="1925908"/>
                </a:lnTo>
                <a:lnTo>
                  <a:pt x="647147" y="1898003"/>
                </a:lnTo>
                <a:lnTo>
                  <a:pt x="609376" y="1868417"/>
                </a:lnTo>
                <a:lnTo>
                  <a:pt x="573008" y="1837200"/>
                </a:lnTo>
                <a:lnTo>
                  <a:pt x="538097" y="1804404"/>
                </a:lnTo>
                <a:lnTo>
                  <a:pt x="504701" y="1770078"/>
                </a:lnTo>
                <a:lnTo>
                  <a:pt x="472876" y="1734274"/>
                </a:lnTo>
                <a:lnTo>
                  <a:pt x="442679" y="1697042"/>
                </a:lnTo>
                <a:lnTo>
                  <a:pt x="414166" y="1658433"/>
                </a:lnTo>
                <a:lnTo>
                  <a:pt x="387395" y="1618498"/>
                </a:lnTo>
                <a:lnTo>
                  <a:pt x="362420" y="1577287"/>
                </a:lnTo>
                <a:lnTo>
                  <a:pt x="339300" y="1534851"/>
                </a:lnTo>
                <a:lnTo>
                  <a:pt x="318091" y="1491241"/>
                </a:lnTo>
                <a:lnTo>
                  <a:pt x="298849" y="1446507"/>
                </a:lnTo>
                <a:lnTo>
                  <a:pt x="281630" y="1400700"/>
                </a:lnTo>
                <a:lnTo>
                  <a:pt x="266492" y="1353871"/>
                </a:lnTo>
                <a:lnTo>
                  <a:pt x="253492" y="1306070"/>
                </a:lnTo>
                <a:lnTo>
                  <a:pt x="0" y="1116078"/>
                </a:lnTo>
                <a:close/>
              </a:path>
            </a:pathLst>
          </a:custGeom>
          <a:ln w="609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71329" y="684021"/>
            <a:ext cx="12979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軟正黑體"/>
                <a:cs typeface="微軟正黑體"/>
              </a:rPr>
              <a:t>最後一里路 決定了學習 歷程檔案會 被怎麼看！</a:t>
            </a:r>
            <a:endParaRPr sz="200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4708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1472" y="371347"/>
            <a:ext cx="3209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6F2F9F"/>
                </a:solidFill>
              </a:rPr>
              <a:t>重要原則</a:t>
            </a:r>
            <a:r>
              <a:rPr sz="4800" spc="-5" dirty="0">
                <a:solidFill>
                  <a:srgbClr val="6F2F9F"/>
                </a:solidFill>
                <a:latin typeface="Arial"/>
                <a:cs typeface="Arial"/>
              </a:rPr>
              <a:t>(1)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377" y="1380299"/>
            <a:ext cx="6330315" cy="48856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73380" indent="-360680">
              <a:spcBef>
                <a:spcPts val="680"/>
              </a:spcBef>
              <a:buFont typeface="Wingdings"/>
              <a:buChar char=""/>
              <a:tabLst>
                <a:tab pos="373380" algn="l"/>
                <a:tab pos="374015" algn="l"/>
              </a:tabLst>
            </a:pPr>
            <a:r>
              <a:rPr sz="2400" spc="-5" dirty="0">
                <a:solidFill>
                  <a:prstClr val="black"/>
                </a:solidFill>
                <a:latin typeface="Microsoft JhengHei UI"/>
                <a:cs typeface="Microsoft JhengHei UI"/>
              </a:rPr>
              <a:t>敘寫方式應以強調</a:t>
            </a:r>
            <a:r>
              <a:rPr sz="2400" b="1" spc="-5" dirty="0">
                <a:solidFill>
                  <a:prstClr val="black"/>
                </a:solidFill>
                <a:latin typeface="Microsoft JhengHei UI"/>
                <a:cs typeface="Microsoft JhengHei UI"/>
              </a:rPr>
              <a:t>個人特點</a:t>
            </a:r>
            <a:r>
              <a:rPr sz="2400" dirty="0">
                <a:solidFill>
                  <a:prstClr val="black"/>
                </a:solidFill>
                <a:latin typeface="Microsoft JhengHei UI"/>
                <a:cs typeface="Microsoft JhengHei UI"/>
              </a:rPr>
              <a:t>與</a:t>
            </a:r>
            <a:r>
              <a:rPr sz="2400" b="1" spc="-5" dirty="0">
                <a:solidFill>
                  <a:prstClr val="black"/>
                </a:solidFill>
                <a:latin typeface="Microsoft JhengHei UI"/>
                <a:cs typeface="Microsoft JhengHei UI"/>
              </a:rPr>
              <a:t>高中階段學習</a:t>
            </a:r>
            <a:endParaRPr sz="240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373380">
              <a:spcBef>
                <a:spcPts val="575"/>
              </a:spcBef>
            </a:pPr>
            <a:r>
              <a:rPr sz="2400" b="1" dirty="0">
                <a:solidFill>
                  <a:prstClr val="black"/>
                </a:solidFill>
                <a:latin typeface="Microsoft JhengHei UI"/>
                <a:cs typeface="Microsoft JhengHei UI"/>
              </a:rPr>
              <a:t>經歷</a:t>
            </a:r>
            <a:r>
              <a:rPr sz="2400" dirty="0">
                <a:solidFill>
                  <a:prstClr val="black"/>
                </a:solidFill>
                <a:latin typeface="Microsoft JhengHei UI"/>
                <a:cs typeface="Microsoft JhengHei UI"/>
              </a:rPr>
              <a:t>為主。</a:t>
            </a:r>
            <a:endParaRPr sz="240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830580" marR="5080" lvl="1" indent="-360680" algn="just">
              <a:lnSpc>
                <a:spcPct val="120000"/>
              </a:lnSpc>
              <a:spcBef>
                <a:spcPts val="700"/>
              </a:spcBef>
              <a:buFont typeface="Wingdings"/>
              <a:buChar char=""/>
              <a:tabLst>
                <a:tab pos="831215" algn="l"/>
              </a:tabLst>
            </a:pPr>
            <a:r>
              <a:rPr dirty="0">
                <a:solidFill>
                  <a:prstClr val="black"/>
                </a:solidFill>
                <a:latin typeface="Microsoft JhengHei UI"/>
                <a:cs typeface="Microsoft JhengHei UI"/>
              </a:rPr>
              <a:t>說明時，應綜整連貫所勾選的課程學習成果及多元表現 作品，不宜逐一摘要說明課程學習成果及多元表現作品 </a:t>
            </a:r>
            <a:r>
              <a:rPr spc="-5" dirty="0">
                <a:solidFill>
                  <a:prstClr val="black"/>
                </a:solidFill>
                <a:latin typeface="Microsoft JhengHei UI"/>
                <a:cs typeface="Microsoft JhengHei UI"/>
              </a:rPr>
              <a:t>內容。</a:t>
            </a:r>
            <a:endParaRPr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830580" lvl="1" indent="-360680">
              <a:spcBef>
                <a:spcPts val="1035"/>
              </a:spcBef>
              <a:buFont typeface="Wingdings"/>
              <a:buChar char=""/>
              <a:tabLst>
                <a:tab pos="830580" algn="l"/>
                <a:tab pos="831215" algn="l"/>
              </a:tabLst>
            </a:pPr>
            <a:r>
              <a:rPr dirty="0">
                <a:solidFill>
                  <a:prstClr val="black"/>
                </a:solidFill>
                <a:latin typeface="Microsoft JhengHei UI"/>
                <a:cs typeface="Microsoft JhengHei UI"/>
              </a:rPr>
              <a:t>課程學習成果及多元表現只是佐證資料。</a:t>
            </a:r>
            <a:endParaRPr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373380" marR="156845" indent="-360680">
              <a:lnSpc>
                <a:spcPct val="120000"/>
              </a:lnSpc>
              <a:spcBef>
                <a:spcPts val="500"/>
              </a:spcBef>
              <a:buFont typeface="Wingdings"/>
              <a:buChar char=""/>
              <a:tabLst>
                <a:tab pos="373380" algn="l"/>
                <a:tab pos="374015" algn="l"/>
              </a:tabLst>
            </a:pPr>
            <a:r>
              <a:rPr sz="2400" dirty="0">
                <a:solidFill>
                  <a:prstClr val="black"/>
                </a:solidFill>
                <a:latin typeface="Microsoft JhengHei UI"/>
                <a:cs typeface="Microsoft JhengHei UI"/>
              </a:rPr>
              <a:t>在</a:t>
            </a:r>
            <a:r>
              <a:rPr sz="2400" b="1" dirty="0">
                <a:solidFill>
                  <a:prstClr val="black"/>
                </a:solidFill>
                <a:latin typeface="Microsoft JhengHei UI"/>
                <a:cs typeface="Microsoft JhengHei UI"/>
              </a:rPr>
              <a:t>學習歷程自述</a:t>
            </a:r>
            <a:r>
              <a:rPr sz="2400" dirty="0">
                <a:solidFill>
                  <a:prstClr val="black"/>
                </a:solidFill>
                <a:latin typeface="Microsoft JhengHei UI"/>
                <a:cs typeface="Microsoft JhengHei UI"/>
              </a:rPr>
              <a:t>及</a:t>
            </a:r>
            <a:r>
              <a:rPr sz="2400" b="1" dirty="0">
                <a:solidFill>
                  <a:prstClr val="black"/>
                </a:solidFill>
                <a:latin typeface="Microsoft JhengHei UI"/>
                <a:cs typeface="Microsoft JhengHei UI"/>
              </a:rPr>
              <a:t>多元表現綜整心得</a:t>
            </a:r>
            <a:r>
              <a:rPr sz="2400" dirty="0">
                <a:solidFill>
                  <a:prstClr val="black"/>
                </a:solidFill>
                <a:latin typeface="Microsoft JhengHei UI"/>
                <a:cs typeface="Microsoft JhengHei UI"/>
              </a:rPr>
              <a:t>中，主 </a:t>
            </a:r>
            <a:r>
              <a:rPr sz="2400" spc="-5" dirty="0">
                <a:solidFill>
                  <a:prstClr val="black"/>
                </a:solidFill>
                <a:latin typeface="Microsoft JhengHei UI"/>
                <a:cs typeface="Microsoft JhengHei UI"/>
              </a:rPr>
              <a:t>動呈現必要的資訊。</a:t>
            </a:r>
            <a:endParaRPr sz="240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698500" lvl="1" indent="-228600">
              <a:spcBef>
                <a:spcPts val="1130"/>
              </a:spcBef>
              <a:buFont typeface="Wingdings"/>
              <a:buChar char=""/>
              <a:tabLst>
                <a:tab pos="699135" algn="l"/>
              </a:tabLst>
            </a:pPr>
            <a:r>
              <a:rPr dirty="0">
                <a:solidFill>
                  <a:prstClr val="black"/>
                </a:solidFill>
                <a:latin typeface="Microsoft JhengHei UI"/>
                <a:cs typeface="Microsoft JhengHei UI"/>
              </a:rPr>
              <a:t>透過摘要、截圖、重點強調方式。</a:t>
            </a:r>
            <a:endParaRPr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698500" marR="137160" lvl="1" indent="-228600">
              <a:lnSpc>
                <a:spcPct val="120000"/>
              </a:lnSpc>
              <a:spcBef>
                <a:spcPts val="600"/>
              </a:spcBef>
              <a:buFont typeface="Wingdings"/>
              <a:buChar char=""/>
              <a:tabLst>
                <a:tab pos="699135" algn="l"/>
              </a:tabLst>
            </a:pPr>
            <a:r>
              <a:rPr dirty="0">
                <a:solidFill>
                  <a:prstClr val="black"/>
                </a:solidFill>
                <a:latin typeface="Microsoft JhengHei UI"/>
                <a:cs typeface="Microsoft JhengHei UI"/>
              </a:rPr>
              <a:t>詳細內容以超連結方式提供，或標註參考課程學習成果 或多元表現。</a:t>
            </a:r>
            <a:endParaRPr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698500" lvl="1" indent="-228600">
              <a:spcBef>
                <a:spcPts val="1035"/>
              </a:spcBef>
              <a:buFont typeface="Wingdings"/>
              <a:buChar char=""/>
              <a:tabLst>
                <a:tab pos="699135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QR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code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Microsoft JhengHei UI"/>
                <a:cs typeface="Microsoft JhengHei UI"/>
              </a:rPr>
              <a:t>很</a:t>
            </a:r>
            <a:r>
              <a:rPr spc="50" dirty="0">
                <a:solidFill>
                  <a:prstClr val="black"/>
                </a:solidFill>
                <a:latin typeface="Microsoft JhengHei UI"/>
                <a:cs typeface="Microsoft JhengHei UI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pc="-5" dirty="0">
                <a:solidFill>
                  <a:prstClr val="black"/>
                </a:solidFill>
                <a:latin typeface="Microsoft JhengHei UI"/>
                <a:cs typeface="Microsoft JhengHei UI"/>
              </a:rPr>
              <a:t>，</a:t>
            </a:r>
            <a:r>
              <a:rPr dirty="0">
                <a:solidFill>
                  <a:prstClr val="black"/>
                </a:solidFill>
                <a:latin typeface="Microsoft JhengHei UI"/>
                <a:cs typeface="Microsoft JhengHei UI"/>
              </a:rPr>
              <a:t>不要用。</a:t>
            </a:r>
            <a:endParaRPr>
              <a:solidFill>
                <a:prstClr val="black"/>
              </a:solidFill>
              <a:latin typeface="Microsoft JhengHei UI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418617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594436"/>
            <a:ext cx="32099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6F2F9F"/>
                </a:solidFill>
              </a:rPr>
              <a:t>重要原</a:t>
            </a:r>
            <a:r>
              <a:rPr sz="4800" spc="-10" dirty="0">
                <a:solidFill>
                  <a:srgbClr val="6F2F9F"/>
                </a:solidFill>
              </a:rPr>
              <a:t>則</a:t>
            </a:r>
            <a:r>
              <a:rPr sz="4800" dirty="0">
                <a:solidFill>
                  <a:srgbClr val="6F2F9F"/>
                </a:solidFill>
                <a:latin typeface="Arial"/>
                <a:cs typeface="Arial"/>
              </a:rPr>
              <a:t>(2)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9" y="1673970"/>
            <a:ext cx="10238105" cy="36810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80"/>
              </a:spcBef>
              <a:buFont typeface="Wingdings"/>
              <a:buChar char=""/>
              <a:tabLst>
                <a:tab pos="377190" algn="l"/>
              </a:tabLst>
            </a:pPr>
            <a:r>
              <a:rPr sz="2800" spc="-5" dirty="0">
                <a:latin typeface="Microsoft JhengHei UI"/>
                <a:cs typeface="Microsoft JhengHei UI"/>
              </a:rPr>
              <a:t>避免長篇大論</a:t>
            </a:r>
            <a:r>
              <a:rPr sz="2800" spc="90" dirty="0">
                <a:latin typeface="Microsoft JhengHei UI"/>
                <a:cs typeface="Microsoft JhengHei UI"/>
              </a:rPr>
              <a:t> </a:t>
            </a:r>
            <a:r>
              <a:rPr sz="2800" spc="-5" dirty="0">
                <a:latin typeface="Microsoft JhengHei UI"/>
                <a:cs typeface="Microsoft JhengHei UI"/>
              </a:rPr>
              <a:t>，應簡潔扼要。</a:t>
            </a:r>
            <a:endParaRPr sz="2800" dirty="0">
              <a:latin typeface="Microsoft JhengHei UI"/>
              <a:cs typeface="Microsoft JhengHei UI"/>
            </a:endParaRPr>
          </a:p>
          <a:p>
            <a:pPr marL="698500" lvl="1" indent="-228600">
              <a:lnSpc>
                <a:spcPct val="100000"/>
              </a:lnSpc>
              <a:spcBef>
                <a:spcPts val="1210"/>
              </a:spcBef>
              <a:buFont typeface="Wingdings"/>
              <a:buChar char=""/>
              <a:tabLst>
                <a:tab pos="699135" algn="l"/>
              </a:tabLst>
            </a:pPr>
            <a:r>
              <a:rPr sz="2000" dirty="0">
                <a:latin typeface="Microsoft JhengHei UI"/>
                <a:cs typeface="Microsoft JhengHei UI"/>
              </a:rPr>
              <a:t>多元表現有</a:t>
            </a:r>
            <a:r>
              <a:rPr sz="2000" dirty="0">
                <a:latin typeface="Arial"/>
                <a:cs typeface="Arial"/>
              </a:rPr>
              <a:t>800</a:t>
            </a:r>
            <a:r>
              <a:rPr sz="2000" dirty="0">
                <a:latin typeface="Microsoft JhengHei UI"/>
                <a:cs typeface="Microsoft JhengHei UI"/>
              </a:rPr>
              <a:t>字和三張圖</a:t>
            </a:r>
            <a:r>
              <a:rPr sz="2000" spc="-10" dirty="0">
                <a:latin typeface="Microsoft JhengHei UI"/>
                <a:cs typeface="Microsoft JhengHei UI"/>
              </a:rPr>
              <a:t>的</a:t>
            </a:r>
            <a:r>
              <a:rPr sz="2000" dirty="0">
                <a:latin typeface="Microsoft JhengHei UI"/>
                <a:cs typeface="Microsoft JhengHei UI"/>
              </a:rPr>
              <a:t>限制。</a:t>
            </a:r>
          </a:p>
          <a:p>
            <a:pPr marL="698500" lvl="1" indent="-228600">
              <a:lnSpc>
                <a:spcPct val="100000"/>
              </a:lnSpc>
              <a:spcBef>
                <a:spcPts val="1080"/>
              </a:spcBef>
              <a:buFont typeface="Wingdings"/>
              <a:buChar char="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3-5</a:t>
            </a:r>
            <a:r>
              <a:rPr sz="2000" dirty="0">
                <a:latin typeface="Microsoft JhengHei UI"/>
                <a:cs typeface="Microsoft JhengHei UI"/>
              </a:rPr>
              <a:t>頁較適當。</a:t>
            </a:r>
          </a:p>
          <a:p>
            <a:pPr marL="278130" indent="-265430">
              <a:lnSpc>
                <a:spcPct val="100000"/>
              </a:lnSpc>
              <a:spcBef>
                <a:spcPts val="1145"/>
              </a:spcBef>
              <a:buFont typeface="Wingdings"/>
              <a:buChar char=""/>
              <a:tabLst>
                <a:tab pos="278765" algn="l"/>
              </a:tabLst>
            </a:pPr>
            <a:r>
              <a:rPr sz="2800" spc="-10" dirty="0">
                <a:latin typeface="Microsoft JhengHei UI"/>
                <a:cs typeface="Microsoft JhengHei UI"/>
              </a:rPr>
              <a:t>大學校系在簡章中要求的內容，一</a:t>
            </a:r>
            <a:r>
              <a:rPr sz="2800" dirty="0">
                <a:latin typeface="Microsoft JhengHei UI"/>
                <a:cs typeface="Microsoft JhengHei UI"/>
              </a:rPr>
              <a:t>定</a:t>
            </a:r>
            <a:r>
              <a:rPr sz="2800" spc="-10" dirty="0">
                <a:latin typeface="Microsoft JhengHei UI"/>
                <a:cs typeface="Microsoft JhengHei UI"/>
              </a:rPr>
              <a:t>要提</a:t>
            </a:r>
            <a:r>
              <a:rPr sz="2800" spc="10" dirty="0">
                <a:latin typeface="Microsoft JhengHei UI"/>
                <a:cs typeface="Microsoft JhengHei UI"/>
              </a:rPr>
              <a:t>供</a:t>
            </a:r>
            <a:r>
              <a:rPr sz="2800" spc="-5" dirty="0">
                <a:latin typeface="Microsoft JhengHei UI"/>
                <a:cs typeface="Microsoft JhengHei UI"/>
              </a:rPr>
              <a:t>。</a:t>
            </a:r>
            <a:endParaRPr sz="2800" dirty="0">
              <a:latin typeface="Microsoft JhengHei UI"/>
              <a:cs typeface="Microsoft JhengHei UI"/>
            </a:endParaRPr>
          </a:p>
          <a:p>
            <a:pPr marL="698500" lvl="1" indent="-228600">
              <a:lnSpc>
                <a:spcPct val="100000"/>
              </a:lnSpc>
              <a:spcBef>
                <a:spcPts val="1210"/>
              </a:spcBef>
              <a:buFont typeface="Wingdings"/>
              <a:buChar char=""/>
              <a:tabLst>
                <a:tab pos="699135" algn="l"/>
              </a:tabLst>
            </a:pPr>
            <a:r>
              <a:rPr sz="2000" dirty="0">
                <a:latin typeface="Microsoft JhengHei UI"/>
                <a:cs typeface="Microsoft JhengHei UI"/>
              </a:rPr>
              <a:t>例如：大學校系要求之</a:t>
            </a:r>
            <a:r>
              <a:rPr sz="2000" spc="-15" dirty="0">
                <a:latin typeface="Microsoft JhengHei UI"/>
                <a:cs typeface="Microsoft JhengHei UI"/>
              </a:rPr>
              <a:t>就</a:t>
            </a:r>
            <a:r>
              <a:rPr sz="2000" dirty="0">
                <a:latin typeface="Microsoft JhengHei UI"/>
                <a:cs typeface="Microsoft JhengHei UI"/>
              </a:rPr>
              <a:t>讀動</a:t>
            </a:r>
            <a:r>
              <a:rPr sz="2000" spc="-15" dirty="0">
                <a:latin typeface="Microsoft JhengHei UI"/>
                <a:cs typeface="Microsoft JhengHei UI"/>
              </a:rPr>
              <a:t>機</a:t>
            </a:r>
            <a:r>
              <a:rPr sz="2000" dirty="0">
                <a:latin typeface="Microsoft JhengHei UI"/>
                <a:cs typeface="Microsoft JhengHei UI"/>
              </a:rPr>
              <a:t>、讀</a:t>
            </a:r>
            <a:r>
              <a:rPr sz="2000" spc="-15" dirty="0">
                <a:latin typeface="Microsoft JhengHei UI"/>
                <a:cs typeface="Microsoft JhengHei UI"/>
              </a:rPr>
              <a:t>書</a:t>
            </a:r>
            <a:r>
              <a:rPr sz="2000" dirty="0">
                <a:latin typeface="Microsoft JhengHei UI"/>
                <a:cs typeface="Microsoft JhengHei UI"/>
              </a:rPr>
              <a:t>計</a:t>
            </a:r>
            <a:r>
              <a:rPr sz="2000" spc="5" dirty="0">
                <a:latin typeface="Microsoft JhengHei UI"/>
                <a:cs typeface="Microsoft JhengHei UI"/>
              </a:rPr>
              <a:t>畫</a:t>
            </a:r>
            <a:r>
              <a:rPr sz="2000" spc="-15" dirty="0">
                <a:latin typeface="Microsoft JhengHei UI"/>
                <a:cs typeface="Microsoft JhengHei UI"/>
              </a:rPr>
              <a:t>等。</a:t>
            </a:r>
            <a:endParaRPr sz="2000" dirty="0">
              <a:latin typeface="Microsoft JhengHei UI"/>
              <a:cs typeface="Microsoft JhengHei UI"/>
            </a:endParaRPr>
          </a:p>
          <a:p>
            <a:pPr marL="241300" marR="5080" indent="-228600">
              <a:lnSpc>
                <a:spcPct val="120000"/>
              </a:lnSpc>
              <a:spcBef>
                <a:spcPts val="470"/>
              </a:spcBef>
              <a:buFont typeface="Wingdings"/>
              <a:buChar char=""/>
              <a:tabLst>
                <a:tab pos="278765" algn="l"/>
              </a:tabLst>
            </a:pPr>
            <a:r>
              <a:rPr sz="2800" spc="-10" dirty="0">
                <a:latin typeface="Microsoft JhengHei UI"/>
                <a:cs typeface="Microsoft JhengHei UI"/>
              </a:rPr>
              <a:t>未</a:t>
            </a:r>
            <a:r>
              <a:rPr sz="2800" spc="-5" dirty="0">
                <a:latin typeface="Microsoft JhengHei UI"/>
                <a:cs typeface="Microsoft JhengHei UI"/>
              </a:rPr>
              <a:t>勾選的課程學習成果與多元表現</a:t>
            </a:r>
            <a:r>
              <a:rPr sz="2800" dirty="0">
                <a:latin typeface="Microsoft JhengHei UI"/>
                <a:cs typeface="Microsoft JhengHei UI"/>
              </a:rPr>
              <a:t>之</a:t>
            </a:r>
            <a:r>
              <a:rPr sz="2800" spc="-5" dirty="0">
                <a:latin typeface="Microsoft JhengHei UI"/>
                <a:cs typeface="Microsoft JhengHei UI"/>
              </a:rPr>
              <a:t>作品</a:t>
            </a:r>
            <a:r>
              <a:rPr sz="2800" dirty="0">
                <a:latin typeface="Microsoft JhengHei UI"/>
                <a:cs typeface="Microsoft JhengHei UI"/>
              </a:rPr>
              <a:t>，</a:t>
            </a:r>
            <a:r>
              <a:rPr sz="2800" spc="-5" dirty="0">
                <a:latin typeface="Microsoft JhengHei UI"/>
                <a:cs typeface="Microsoft JhengHei UI"/>
              </a:rPr>
              <a:t>也可</a:t>
            </a:r>
            <a:r>
              <a:rPr sz="2800" dirty="0">
                <a:latin typeface="Microsoft JhengHei UI"/>
                <a:cs typeface="Microsoft JhengHei UI"/>
              </a:rPr>
              <a:t>以</a:t>
            </a:r>
            <a:r>
              <a:rPr sz="2800" spc="-5" dirty="0">
                <a:latin typeface="Microsoft JhengHei UI"/>
                <a:cs typeface="Microsoft JhengHei UI"/>
              </a:rPr>
              <a:t>透過</a:t>
            </a:r>
            <a:r>
              <a:rPr sz="2800" dirty="0">
                <a:latin typeface="Microsoft JhengHei UI"/>
                <a:cs typeface="Microsoft JhengHei UI"/>
              </a:rPr>
              <a:t>學</a:t>
            </a:r>
            <a:r>
              <a:rPr sz="2800" spc="-5" dirty="0">
                <a:latin typeface="Microsoft JhengHei UI"/>
                <a:cs typeface="Microsoft JhengHei UI"/>
              </a:rPr>
              <a:t>習歷程 </a:t>
            </a:r>
            <a:r>
              <a:rPr sz="2800" spc="-10" dirty="0">
                <a:latin typeface="Microsoft JhengHei UI"/>
                <a:cs typeface="Microsoft JhengHei UI"/>
              </a:rPr>
              <a:t>自述與多元表現綜整心得摘要說</a:t>
            </a:r>
            <a:r>
              <a:rPr sz="2800" spc="-5" dirty="0">
                <a:latin typeface="Microsoft JhengHei UI"/>
                <a:cs typeface="Microsoft JhengHei UI"/>
              </a:rPr>
              <a:t>明。</a:t>
            </a:r>
            <a:endParaRPr sz="2800" dirty="0">
              <a:latin typeface="Microsoft JhengHei UI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211511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883356" y="2374808"/>
            <a:ext cx="1872000" cy="1872000"/>
            <a:chOff x="6839012" y="2446144"/>
            <a:chExt cx="1556194" cy="1556194"/>
          </a:xfrm>
        </p:grpSpPr>
        <p:grpSp>
          <p:nvGrpSpPr>
            <p:cNvPr id="31" name="组合 30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>
            <a:endCxn id="11" idx="3"/>
          </p:cNvCxnSpPr>
          <p:nvPr/>
        </p:nvCxnSpPr>
        <p:spPr>
          <a:xfrm>
            <a:off x="3188608" y="3152952"/>
            <a:ext cx="853015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83382" y="2123150"/>
            <a:ext cx="8735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solidFill>
                  <a:schemeClr val="accent3"/>
                </a:solidFill>
                <a:cs typeface="+mn-ea"/>
                <a:sym typeface="+mn-lt"/>
              </a:rPr>
              <a:t>不同身分在學生學習歷程</a:t>
            </a:r>
            <a:r>
              <a:rPr lang="zh-TW" altLang="en-US" sz="4400" dirty="0" smtClean="0">
                <a:solidFill>
                  <a:schemeClr val="accent3"/>
                </a:solidFill>
                <a:cs typeface="+mn-ea"/>
                <a:sym typeface="+mn-lt"/>
              </a:rPr>
              <a:t>檔案扮演</a:t>
            </a:r>
            <a:r>
              <a:rPr lang="zh-TW" altLang="en-US" sz="4400" dirty="0">
                <a:solidFill>
                  <a:schemeClr val="accent3"/>
                </a:solidFill>
                <a:cs typeface="+mn-ea"/>
                <a:sym typeface="+mn-lt"/>
              </a:rPr>
              <a:t>的角色</a:t>
            </a:r>
          </a:p>
        </p:txBody>
      </p:sp>
      <p:cxnSp>
        <p:nvCxnSpPr>
          <p:cNvPr id="19" name="直接连接符 14"/>
          <p:cNvCxnSpPr/>
          <p:nvPr/>
        </p:nvCxnSpPr>
        <p:spPr>
          <a:xfrm>
            <a:off x="3188608" y="4174619"/>
            <a:ext cx="2700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2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3590568" y="463992"/>
            <a:ext cx="5213316" cy="1031890"/>
            <a:chOff x="7038412" y="5298115"/>
            <a:chExt cx="3099874" cy="517828"/>
          </a:xfrm>
        </p:grpSpPr>
        <p:grpSp>
          <p:nvGrpSpPr>
            <p:cNvPr id="153" name="组合 152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156" name="圆角矩形 155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圆角矩形 157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5" name="TextBox 19"/>
            <p:cNvSpPr txBox="1"/>
            <p:nvPr/>
          </p:nvSpPr>
          <p:spPr>
            <a:xfrm>
              <a:off x="7752953" y="5433395"/>
              <a:ext cx="109842" cy="15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9" name="标题 1"/>
          <p:cNvSpPr txBox="1">
            <a:spLocks/>
          </p:cNvSpPr>
          <p:nvPr/>
        </p:nvSpPr>
        <p:spPr>
          <a:xfrm>
            <a:off x="4194257" y="476356"/>
            <a:ext cx="4005932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+mn-lt"/>
                <a:ea typeface="+mn-ea"/>
                <a:cs typeface="+mn-ea"/>
                <a:sym typeface="+mn-lt"/>
              </a:rPr>
              <a:t>目錄頁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0428" y="3610363"/>
            <a:ext cx="2295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cs typeface="+mn-ea"/>
                <a:sym typeface="+mn-lt"/>
              </a:rPr>
              <a:t>認識學生學習歷程檔案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77369" y="3611942"/>
            <a:ext cx="223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cs typeface="+mn-ea"/>
                <a:sym typeface="+mn-lt"/>
              </a:rPr>
              <a:t>學生學習歷程檔案與升學進路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91007" y="3613894"/>
            <a:ext cx="2670301" cy="2554545"/>
            <a:chOff x="5911401" y="4242624"/>
            <a:chExt cx="2848734" cy="2554545"/>
          </a:xfrm>
        </p:grpSpPr>
        <p:sp>
          <p:nvSpPr>
            <p:cNvPr id="53" name="矩形 52"/>
            <p:cNvSpPr/>
            <p:nvPr/>
          </p:nvSpPr>
          <p:spPr>
            <a:xfrm>
              <a:off x="6501888" y="4242624"/>
              <a:ext cx="225824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3200" dirty="0" smtClean="0">
                  <a:cs typeface="+mn-ea"/>
                  <a:sym typeface="+mn-lt"/>
                </a:rPr>
                <a:t>不同身分在學生學習歷程檔案扮演的角色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54" name="Text Placeholder 5"/>
            <p:cNvSpPr txBox="1">
              <a:spLocks/>
            </p:cNvSpPr>
            <p:nvPr/>
          </p:nvSpPr>
          <p:spPr>
            <a:xfrm>
              <a:off x="5911401" y="484994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84487" y="1911376"/>
            <a:ext cx="1556194" cy="1556194"/>
            <a:chOff x="3843955" y="2446144"/>
            <a:chExt cx="1556194" cy="1556194"/>
          </a:xfrm>
        </p:grpSpPr>
        <p:grpSp>
          <p:nvGrpSpPr>
            <p:cNvPr id="44" name="组合 43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48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97121" y="1691260"/>
            <a:ext cx="1556194" cy="1556194"/>
            <a:chOff x="6839012" y="2446144"/>
            <a:chExt cx="1556194" cy="1556194"/>
          </a:xfrm>
        </p:grpSpPr>
        <p:grpSp>
          <p:nvGrpSpPr>
            <p:cNvPr id="51" name="组合 50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3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31060" y="1855070"/>
            <a:ext cx="1556194" cy="1556194"/>
            <a:chOff x="997758" y="2442742"/>
            <a:chExt cx="1556194" cy="1556194"/>
          </a:xfrm>
        </p:grpSpPr>
        <p:grpSp>
          <p:nvGrpSpPr>
            <p:cNvPr id="36" name="组合 35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224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</p:bld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15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61288"/>
            <a:ext cx="4371340" cy="5697220"/>
          </a:xfrm>
          <a:custGeom>
            <a:avLst/>
            <a:gdLst/>
            <a:ahLst/>
            <a:cxnLst/>
            <a:rect l="l" t="t" r="r" b="b"/>
            <a:pathLst>
              <a:path w="4371340" h="5697220">
                <a:moveTo>
                  <a:pt x="779526" y="0"/>
                </a:moveTo>
                <a:lnTo>
                  <a:pt x="732373" y="320"/>
                </a:lnTo>
                <a:lnTo>
                  <a:pt x="685366" y="1277"/>
                </a:lnTo>
                <a:lnTo>
                  <a:pt x="638508" y="2869"/>
                </a:lnTo>
                <a:lnTo>
                  <a:pt x="591803" y="5090"/>
                </a:lnTo>
                <a:lnTo>
                  <a:pt x="545255" y="7938"/>
                </a:lnTo>
                <a:lnTo>
                  <a:pt x="498867" y="11407"/>
                </a:lnTo>
                <a:lnTo>
                  <a:pt x="452644" y="15495"/>
                </a:lnTo>
                <a:lnTo>
                  <a:pt x="406588" y="20197"/>
                </a:lnTo>
                <a:lnTo>
                  <a:pt x="360704" y="25509"/>
                </a:lnTo>
                <a:lnTo>
                  <a:pt x="314995" y="31428"/>
                </a:lnTo>
                <a:lnTo>
                  <a:pt x="269464" y="37949"/>
                </a:lnTo>
                <a:lnTo>
                  <a:pt x="224117" y="45069"/>
                </a:lnTo>
                <a:lnTo>
                  <a:pt x="178955" y="52784"/>
                </a:lnTo>
                <a:lnTo>
                  <a:pt x="133984" y="61089"/>
                </a:lnTo>
                <a:lnTo>
                  <a:pt x="89206" y="69982"/>
                </a:lnTo>
                <a:lnTo>
                  <a:pt x="44626" y="79457"/>
                </a:lnTo>
                <a:lnTo>
                  <a:pt x="0" y="89571"/>
                </a:lnTo>
                <a:lnTo>
                  <a:pt x="0" y="5696712"/>
                </a:lnTo>
                <a:lnTo>
                  <a:pt x="3885299" y="5696712"/>
                </a:lnTo>
                <a:lnTo>
                  <a:pt x="3902548" y="5665180"/>
                </a:lnTo>
                <a:lnTo>
                  <a:pt x="3924127" y="5624590"/>
                </a:lnTo>
                <a:lnTo>
                  <a:pt x="3945246" y="5583694"/>
                </a:lnTo>
                <a:lnTo>
                  <a:pt x="3965901" y="5542496"/>
                </a:lnTo>
                <a:lnTo>
                  <a:pt x="3986089" y="5501000"/>
                </a:lnTo>
                <a:lnTo>
                  <a:pt x="4005807" y="5459210"/>
                </a:lnTo>
                <a:lnTo>
                  <a:pt x="4025050" y="5417129"/>
                </a:lnTo>
                <a:lnTo>
                  <a:pt x="4043814" y="5374762"/>
                </a:lnTo>
                <a:lnTo>
                  <a:pt x="4062097" y="5332112"/>
                </a:lnTo>
                <a:lnTo>
                  <a:pt x="4079894" y="5289184"/>
                </a:lnTo>
                <a:lnTo>
                  <a:pt x="4097201" y="5245981"/>
                </a:lnTo>
                <a:lnTo>
                  <a:pt x="4114016" y="5202507"/>
                </a:lnTo>
                <a:lnTo>
                  <a:pt x="4130333" y="5158766"/>
                </a:lnTo>
                <a:lnTo>
                  <a:pt x="4146150" y="5114762"/>
                </a:lnTo>
                <a:lnTo>
                  <a:pt x="4161463" y="5070499"/>
                </a:lnTo>
                <a:lnTo>
                  <a:pt x="4176268" y="5025981"/>
                </a:lnTo>
                <a:lnTo>
                  <a:pt x="4190562" y="4981211"/>
                </a:lnTo>
                <a:lnTo>
                  <a:pt x="4204340" y="4936194"/>
                </a:lnTo>
                <a:lnTo>
                  <a:pt x="4217600" y="4890934"/>
                </a:lnTo>
                <a:lnTo>
                  <a:pt x="4230336" y="4845434"/>
                </a:lnTo>
                <a:lnTo>
                  <a:pt x="4242547" y="4799698"/>
                </a:lnTo>
                <a:lnTo>
                  <a:pt x="4254227" y="4753731"/>
                </a:lnTo>
                <a:lnTo>
                  <a:pt x="4265373" y="4707535"/>
                </a:lnTo>
                <a:lnTo>
                  <a:pt x="4275983" y="4661116"/>
                </a:lnTo>
                <a:lnTo>
                  <a:pt x="4286051" y="4614476"/>
                </a:lnTo>
                <a:lnTo>
                  <a:pt x="4295574" y="4567620"/>
                </a:lnTo>
                <a:lnTo>
                  <a:pt x="4304548" y="4520552"/>
                </a:lnTo>
                <a:lnTo>
                  <a:pt x="4312971" y="4473276"/>
                </a:lnTo>
                <a:lnTo>
                  <a:pt x="4320837" y="4425795"/>
                </a:lnTo>
                <a:lnTo>
                  <a:pt x="4328144" y="4378114"/>
                </a:lnTo>
                <a:lnTo>
                  <a:pt x="4334888" y="4330236"/>
                </a:lnTo>
                <a:lnTo>
                  <a:pt x="4341064" y="4282165"/>
                </a:lnTo>
                <a:lnTo>
                  <a:pt x="4346670" y="4233905"/>
                </a:lnTo>
                <a:lnTo>
                  <a:pt x="4351702" y="4185460"/>
                </a:lnTo>
                <a:lnTo>
                  <a:pt x="4356155" y="4136834"/>
                </a:lnTo>
                <a:lnTo>
                  <a:pt x="4360027" y="4088031"/>
                </a:lnTo>
                <a:lnTo>
                  <a:pt x="4363313" y="4039055"/>
                </a:lnTo>
                <a:lnTo>
                  <a:pt x="4366010" y="3989909"/>
                </a:lnTo>
                <a:lnTo>
                  <a:pt x="4368114" y="3940598"/>
                </a:lnTo>
                <a:lnTo>
                  <a:pt x="4369621" y="3891126"/>
                </a:lnTo>
                <a:lnTo>
                  <a:pt x="4370528" y="3841496"/>
                </a:lnTo>
                <a:lnTo>
                  <a:pt x="4370832" y="3791712"/>
                </a:lnTo>
                <a:lnTo>
                  <a:pt x="4370528" y="3741927"/>
                </a:lnTo>
                <a:lnTo>
                  <a:pt x="4369621" y="3692297"/>
                </a:lnTo>
                <a:lnTo>
                  <a:pt x="4368114" y="3642825"/>
                </a:lnTo>
                <a:lnTo>
                  <a:pt x="4366010" y="3593514"/>
                </a:lnTo>
                <a:lnTo>
                  <a:pt x="4363313" y="3544368"/>
                </a:lnTo>
                <a:lnTo>
                  <a:pt x="4360027" y="3495392"/>
                </a:lnTo>
                <a:lnTo>
                  <a:pt x="4356155" y="3446589"/>
                </a:lnTo>
                <a:lnTo>
                  <a:pt x="4351702" y="3397963"/>
                </a:lnTo>
                <a:lnTo>
                  <a:pt x="4346670" y="3349518"/>
                </a:lnTo>
                <a:lnTo>
                  <a:pt x="4341064" y="3301258"/>
                </a:lnTo>
                <a:lnTo>
                  <a:pt x="4334888" y="3253187"/>
                </a:lnTo>
                <a:lnTo>
                  <a:pt x="4328144" y="3205309"/>
                </a:lnTo>
                <a:lnTo>
                  <a:pt x="4320837" y="3157628"/>
                </a:lnTo>
                <a:lnTo>
                  <a:pt x="4312971" y="3110147"/>
                </a:lnTo>
                <a:lnTo>
                  <a:pt x="4304548" y="3062871"/>
                </a:lnTo>
                <a:lnTo>
                  <a:pt x="4295574" y="3015803"/>
                </a:lnTo>
                <a:lnTo>
                  <a:pt x="4286051" y="2968947"/>
                </a:lnTo>
                <a:lnTo>
                  <a:pt x="4275983" y="2922307"/>
                </a:lnTo>
                <a:lnTo>
                  <a:pt x="4265373" y="2875888"/>
                </a:lnTo>
                <a:lnTo>
                  <a:pt x="4254227" y="2829692"/>
                </a:lnTo>
                <a:lnTo>
                  <a:pt x="4242547" y="2783725"/>
                </a:lnTo>
                <a:lnTo>
                  <a:pt x="4230336" y="2737989"/>
                </a:lnTo>
                <a:lnTo>
                  <a:pt x="4217600" y="2692489"/>
                </a:lnTo>
                <a:lnTo>
                  <a:pt x="4204340" y="2647229"/>
                </a:lnTo>
                <a:lnTo>
                  <a:pt x="4190562" y="2602212"/>
                </a:lnTo>
                <a:lnTo>
                  <a:pt x="4176268" y="2557442"/>
                </a:lnTo>
                <a:lnTo>
                  <a:pt x="4161463" y="2512924"/>
                </a:lnTo>
                <a:lnTo>
                  <a:pt x="4146150" y="2468661"/>
                </a:lnTo>
                <a:lnTo>
                  <a:pt x="4130333" y="2424657"/>
                </a:lnTo>
                <a:lnTo>
                  <a:pt x="4114016" y="2380916"/>
                </a:lnTo>
                <a:lnTo>
                  <a:pt x="4097201" y="2337442"/>
                </a:lnTo>
                <a:lnTo>
                  <a:pt x="4079894" y="2294239"/>
                </a:lnTo>
                <a:lnTo>
                  <a:pt x="4062097" y="2251311"/>
                </a:lnTo>
                <a:lnTo>
                  <a:pt x="4043814" y="2208661"/>
                </a:lnTo>
                <a:lnTo>
                  <a:pt x="4025050" y="2166294"/>
                </a:lnTo>
                <a:lnTo>
                  <a:pt x="4005807" y="2124213"/>
                </a:lnTo>
                <a:lnTo>
                  <a:pt x="3986089" y="2082423"/>
                </a:lnTo>
                <a:lnTo>
                  <a:pt x="3965901" y="2040927"/>
                </a:lnTo>
                <a:lnTo>
                  <a:pt x="3945246" y="1999729"/>
                </a:lnTo>
                <a:lnTo>
                  <a:pt x="3924127" y="1958833"/>
                </a:lnTo>
                <a:lnTo>
                  <a:pt x="3902548" y="1918243"/>
                </a:lnTo>
                <a:lnTo>
                  <a:pt x="3880513" y="1877963"/>
                </a:lnTo>
                <a:lnTo>
                  <a:pt x="3858025" y="1837996"/>
                </a:lnTo>
                <a:lnTo>
                  <a:pt x="3835089" y="1798347"/>
                </a:lnTo>
                <a:lnTo>
                  <a:pt x="3811708" y="1759020"/>
                </a:lnTo>
                <a:lnTo>
                  <a:pt x="3787886" y="1720019"/>
                </a:lnTo>
                <a:lnTo>
                  <a:pt x="3763626" y="1681346"/>
                </a:lnTo>
                <a:lnTo>
                  <a:pt x="3738932" y="1643007"/>
                </a:lnTo>
                <a:lnTo>
                  <a:pt x="3713807" y="1605005"/>
                </a:lnTo>
                <a:lnTo>
                  <a:pt x="3688256" y="1567344"/>
                </a:lnTo>
                <a:lnTo>
                  <a:pt x="3662283" y="1530028"/>
                </a:lnTo>
                <a:lnTo>
                  <a:pt x="3635890" y="1493061"/>
                </a:lnTo>
                <a:lnTo>
                  <a:pt x="3609082" y="1456447"/>
                </a:lnTo>
                <a:lnTo>
                  <a:pt x="3581862" y="1420190"/>
                </a:lnTo>
                <a:lnTo>
                  <a:pt x="3554234" y="1384293"/>
                </a:lnTo>
                <a:lnTo>
                  <a:pt x="3526201" y="1348760"/>
                </a:lnTo>
                <a:lnTo>
                  <a:pt x="3497768" y="1313596"/>
                </a:lnTo>
                <a:lnTo>
                  <a:pt x="3468938" y="1278805"/>
                </a:lnTo>
                <a:lnTo>
                  <a:pt x="3439714" y="1244389"/>
                </a:lnTo>
                <a:lnTo>
                  <a:pt x="3410101" y="1210354"/>
                </a:lnTo>
                <a:lnTo>
                  <a:pt x="3380103" y="1176702"/>
                </a:lnTo>
                <a:lnTo>
                  <a:pt x="3349722" y="1143439"/>
                </a:lnTo>
                <a:lnTo>
                  <a:pt x="3318962" y="1110567"/>
                </a:lnTo>
                <a:lnTo>
                  <a:pt x="3287828" y="1078091"/>
                </a:lnTo>
                <a:lnTo>
                  <a:pt x="3256322" y="1046014"/>
                </a:lnTo>
                <a:lnTo>
                  <a:pt x="3224449" y="1014342"/>
                </a:lnTo>
                <a:lnTo>
                  <a:pt x="3192213" y="983076"/>
                </a:lnTo>
                <a:lnTo>
                  <a:pt x="3159616" y="952222"/>
                </a:lnTo>
                <a:lnTo>
                  <a:pt x="3126663" y="921783"/>
                </a:lnTo>
                <a:lnTo>
                  <a:pt x="3093358" y="891763"/>
                </a:lnTo>
                <a:lnTo>
                  <a:pt x="3059703" y="862166"/>
                </a:lnTo>
                <a:lnTo>
                  <a:pt x="3025704" y="832997"/>
                </a:lnTo>
                <a:lnTo>
                  <a:pt x="2991363" y="804258"/>
                </a:lnTo>
                <a:lnTo>
                  <a:pt x="2956684" y="775953"/>
                </a:lnTo>
                <a:lnTo>
                  <a:pt x="2921671" y="748088"/>
                </a:lnTo>
                <a:lnTo>
                  <a:pt x="2886327" y="720665"/>
                </a:lnTo>
                <a:lnTo>
                  <a:pt x="2850657" y="693688"/>
                </a:lnTo>
                <a:lnTo>
                  <a:pt x="2814663" y="667162"/>
                </a:lnTo>
                <a:lnTo>
                  <a:pt x="2778351" y="641090"/>
                </a:lnTo>
                <a:lnTo>
                  <a:pt x="2741722" y="615476"/>
                </a:lnTo>
                <a:lnTo>
                  <a:pt x="2704782" y="590324"/>
                </a:lnTo>
                <a:lnTo>
                  <a:pt x="2667533" y="565638"/>
                </a:lnTo>
                <a:lnTo>
                  <a:pt x="2629980" y="541422"/>
                </a:lnTo>
                <a:lnTo>
                  <a:pt x="2592126" y="517680"/>
                </a:lnTo>
                <a:lnTo>
                  <a:pt x="2553975" y="494415"/>
                </a:lnTo>
                <a:lnTo>
                  <a:pt x="2515530" y="471632"/>
                </a:lnTo>
                <a:lnTo>
                  <a:pt x="2476796" y="449335"/>
                </a:lnTo>
                <a:lnTo>
                  <a:pt x="2437775" y="427526"/>
                </a:lnTo>
                <a:lnTo>
                  <a:pt x="2398472" y="406211"/>
                </a:lnTo>
                <a:lnTo>
                  <a:pt x="2358891" y="385394"/>
                </a:lnTo>
                <a:lnTo>
                  <a:pt x="2319034" y="365077"/>
                </a:lnTo>
                <a:lnTo>
                  <a:pt x="2278906" y="345265"/>
                </a:lnTo>
                <a:lnTo>
                  <a:pt x="2238510" y="325963"/>
                </a:lnTo>
                <a:lnTo>
                  <a:pt x="2197851" y="307173"/>
                </a:lnTo>
                <a:lnTo>
                  <a:pt x="2156931" y="288899"/>
                </a:lnTo>
                <a:lnTo>
                  <a:pt x="2115755" y="271147"/>
                </a:lnTo>
                <a:lnTo>
                  <a:pt x="2074326" y="253919"/>
                </a:lnTo>
                <a:lnTo>
                  <a:pt x="2032648" y="237219"/>
                </a:lnTo>
                <a:lnTo>
                  <a:pt x="1990725" y="221051"/>
                </a:lnTo>
                <a:lnTo>
                  <a:pt x="1948559" y="205420"/>
                </a:lnTo>
                <a:lnTo>
                  <a:pt x="1906156" y="190329"/>
                </a:lnTo>
                <a:lnTo>
                  <a:pt x="1863519" y="175782"/>
                </a:lnTo>
                <a:lnTo>
                  <a:pt x="1820650" y="161782"/>
                </a:lnTo>
                <a:lnTo>
                  <a:pt x="1777555" y="148335"/>
                </a:lnTo>
                <a:lnTo>
                  <a:pt x="1734237" y="135443"/>
                </a:lnTo>
                <a:lnTo>
                  <a:pt x="1690699" y="123111"/>
                </a:lnTo>
                <a:lnTo>
                  <a:pt x="1646945" y="111343"/>
                </a:lnTo>
                <a:lnTo>
                  <a:pt x="1602979" y="100141"/>
                </a:lnTo>
                <a:lnTo>
                  <a:pt x="1558804" y="89512"/>
                </a:lnTo>
                <a:lnTo>
                  <a:pt x="1514425" y="79457"/>
                </a:lnTo>
                <a:lnTo>
                  <a:pt x="1469845" y="69982"/>
                </a:lnTo>
                <a:lnTo>
                  <a:pt x="1425067" y="61089"/>
                </a:lnTo>
                <a:lnTo>
                  <a:pt x="1380096" y="52784"/>
                </a:lnTo>
                <a:lnTo>
                  <a:pt x="1334934" y="45069"/>
                </a:lnTo>
                <a:lnTo>
                  <a:pt x="1289587" y="37949"/>
                </a:lnTo>
                <a:lnTo>
                  <a:pt x="1244057" y="31428"/>
                </a:lnTo>
                <a:lnTo>
                  <a:pt x="1198348" y="25509"/>
                </a:lnTo>
                <a:lnTo>
                  <a:pt x="1152463" y="20197"/>
                </a:lnTo>
                <a:lnTo>
                  <a:pt x="1106407" y="15495"/>
                </a:lnTo>
                <a:lnTo>
                  <a:pt x="1060184" y="11407"/>
                </a:lnTo>
                <a:lnTo>
                  <a:pt x="1013796" y="7938"/>
                </a:lnTo>
                <a:lnTo>
                  <a:pt x="967248" y="5090"/>
                </a:lnTo>
                <a:lnTo>
                  <a:pt x="920543" y="2869"/>
                </a:lnTo>
                <a:lnTo>
                  <a:pt x="873685" y="1277"/>
                </a:lnTo>
                <a:lnTo>
                  <a:pt x="826678" y="320"/>
                </a:lnTo>
                <a:lnTo>
                  <a:pt x="779526" y="0"/>
                </a:lnTo>
                <a:close/>
              </a:path>
            </a:pathLst>
          </a:custGeom>
          <a:solidFill>
            <a:srgbClr val="FEC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75588"/>
            <a:ext cx="4249420" cy="5582920"/>
          </a:xfrm>
          <a:custGeom>
            <a:avLst/>
            <a:gdLst/>
            <a:ahLst/>
            <a:cxnLst/>
            <a:rect l="l" t="t" r="r" b="b"/>
            <a:pathLst>
              <a:path w="4249420" h="5582920">
                <a:moveTo>
                  <a:pt x="779525" y="0"/>
                </a:moveTo>
                <a:lnTo>
                  <a:pt x="732482" y="331"/>
                </a:lnTo>
                <a:lnTo>
                  <a:pt x="685589" y="1321"/>
                </a:lnTo>
                <a:lnTo>
                  <a:pt x="638851" y="2967"/>
                </a:lnTo>
                <a:lnTo>
                  <a:pt x="592270" y="5265"/>
                </a:lnTo>
                <a:lnTo>
                  <a:pt x="545851" y="8209"/>
                </a:lnTo>
                <a:lnTo>
                  <a:pt x="499598" y="11796"/>
                </a:lnTo>
                <a:lnTo>
                  <a:pt x="453515" y="16022"/>
                </a:lnTo>
                <a:lnTo>
                  <a:pt x="407606" y="20882"/>
                </a:lnTo>
                <a:lnTo>
                  <a:pt x="361874" y="26373"/>
                </a:lnTo>
                <a:lnTo>
                  <a:pt x="316324" y="32490"/>
                </a:lnTo>
                <a:lnTo>
                  <a:pt x="270960" y="39229"/>
                </a:lnTo>
                <a:lnTo>
                  <a:pt x="225785" y="46585"/>
                </a:lnTo>
                <a:lnTo>
                  <a:pt x="180804" y="54556"/>
                </a:lnTo>
                <a:lnTo>
                  <a:pt x="136020" y="63136"/>
                </a:lnTo>
                <a:lnTo>
                  <a:pt x="91437" y="72321"/>
                </a:lnTo>
                <a:lnTo>
                  <a:pt x="47060" y="82107"/>
                </a:lnTo>
                <a:lnTo>
                  <a:pt x="2892" y="92491"/>
                </a:lnTo>
                <a:lnTo>
                  <a:pt x="0" y="93213"/>
                </a:lnTo>
                <a:lnTo>
                  <a:pt x="0" y="5582412"/>
                </a:lnTo>
                <a:lnTo>
                  <a:pt x="3747678" y="5582412"/>
                </a:lnTo>
                <a:lnTo>
                  <a:pt x="3767809" y="5546853"/>
                </a:lnTo>
                <a:lnTo>
                  <a:pt x="3789942" y="5506609"/>
                </a:lnTo>
                <a:lnTo>
                  <a:pt x="3811606" y="5466043"/>
                </a:lnTo>
                <a:lnTo>
                  <a:pt x="3832798" y="5425159"/>
                </a:lnTo>
                <a:lnTo>
                  <a:pt x="3853513" y="5383962"/>
                </a:lnTo>
                <a:lnTo>
                  <a:pt x="3873747" y="5342456"/>
                </a:lnTo>
                <a:lnTo>
                  <a:pt x="3893497" y="5300644"/>
                </a:lnTo>
                <a:lnTo>
                  <a:pt x="3912758" y="5258532"/>
                </a:lnTo>
                <a:lnTo>
                  <a:pt x="3931527" y="5216123"/>
                </a:lnTo>
                <a:lnTo>
                  <a:pt x="3949800" y="5173421"/>
                </a:lnTo>
                <a:lnTo>
                  <a:pt x="3967572" y="5130431"/>
                </a:lnTo>
                <a:lnTo>
                  <a:pt x="3984840" y="5087156"/>
                </a:lnTo>
                <a:lnTo>
                  <a:pt x="4001600" y="5043601"/>
                </a:lnTo>
                <a:lnTo>
                  <a:pt x="4017848" y="4999771"/>
                </a:lnTo>
                <a:lnTo>
                  <a:pt x="4033580" y="4955668"/>
                </a:lnTo>
                <a:lnTo>
                  <a:pt x="4048792" y="4911298"/>
                </a:lnTo>
                <a:lnTo>
                  <a:pt x="4063480" y="4866665"/>
                </a:lnTo>
                <a:lnTo>
                  <a:pt x="4077640" y="4821772"/>
                </a:lnTo>
                <a:lnTo>
                  <a:pt x="4091269" y="4776625"/>
                </a:lnTo>
                <a:lnTo>
                  <a:pt x="4104361" y="4731226"/>
                </a:lnTo>
                <a:lnTo>
                  <a:pt x="4116914" y="4685580"/>
                </a:lnTo>
                <a:lnTo>
                  <a:pt x="4128924" y="4639692"/>
                </a:lnTo>
                <a:lnTo>
                  <a:pt x="4140386" y="4593566"/>
                </a:lnTo>
                <a:lnTo>
                  <a:pt x="4151297" y="4547205"/>
                </a:lnTo>
                <a:lnTo>
                  <a:pt x="4161652" y="4500615"/>
                </a:lnTo>
                <a:lnTo>
                  <a:pt x="4171448" y="4453798"/>
                </a:lnTo>
                <a:lnTo>
                  <a:pt x="4180681" y="4406760"/>
                </a:lnTo>
                <a:lnTo>
                  <a:pt x="4189347" y="4359504"/>
                </a:lnTo>
                <a:lnTo>
                  <a:pt x="4197441" y="4312034"/>
                </a:lnTo>
                <a:lnTo>
                  <a:pt x="4204961" y="4264356"/>
                </a:lnTo>
                <a:lnTo>
                  <a:pt x="4211901" y="4216472"/>
                </a:lnTo>
                <a:lnTo>
                  <a:pt x="4218259" y="4168388"/>
                </a:lnTo>
                <a:lnTo>
                  <a:pt x="4224030" y="4120107"/>
                </a:lnTo>
                <a:lnTo>
                  <a:pt x="4229210" y="4071633"/>
                </a:lnTo>
                <a:lnTo>
                  <a:pt x="4233795" y="4022971"/>
                </a:lnTo>
                <a:lnTo>
                  <a:pt x="4237782" y="3974124"/>
                </a:lnTo>
                <a:lnTo>
                  <a:pt x="4241166" y="3925098"/>
                </a:lnTo>
                <a:lnTo>
                  <a:pt x="4243944" y="3875896"/>
                </a:lnTo>
                <a:lnTo>
                  <a:pt x="4246111" y="3826522"/>
                </a:lnTo>
                <a:lnTo>
                  <a:pt x="4247664" y="3776980"/>
                </a:lnTo>
                <a:lnTo>
                  <a:pt x="4248599" y="3727276"/>
                </a:lnTo>
                <a:lnTo>
                  <a:pt x="4248911" y="3677412"/>
                </a:lnTo>
                <a:lnTo>
                  <a:pt x="4248599" y="3627547"/>
                </a:lnTo>
                <a:lnTo>
                  <a:pt x="4247664" y="3577843"/>
                </a:lnTo>
                <a:lnTo>
                  <a:pt x="4246111" y="3528301"/>
                </a:lnTo>
                <a:lnTo>
                  <a:pt x="4243944" y="3478927"/>
                </a:lnTo>
                <a:lnTo>
                  <a:pt x="4241166" y="3429725"/>
                </a:lnTo>
                <a:lnTo>
                  <a:pt x="4237782" y="3380699"/>
                </a:lnTo>
                <a:lnTo>
                  <a:pt x="4233795" y="3331852"/>
                </a:lnTo>
                <a:lnTo>
                  <a:pt x="4229210" y="3283190"/>
                </a:lnTo>
                <a:lnTo>
                  <a:pt x="4224030" y="3234716"/>
                </a:lnTo>
                <a:lnTo>
                  <a:pt x="4218259" y="3186435"/>
                </a:lnTo>
                <a:lnTo>
                  <a:pt x="4211901" y="3138351"/>
                </a:lnTo>
                <a:lnTo>
                  <a:pt x="4204961" y="3090467"/>
                </a:lnTo>
                <a:lnTo>
                  <a:pt x="4197441" y="3042789"/>
                </a:lnTo>
                <a:lnTo>
                  <a:pt x="4189347" y="2995319"/>
                </a:lnTo>
                <a:lnTo>
                  <a:pt x="4180681" y="2948063"/>
                </a:lnTo>
                <a:lnTo>
                  <a:pt x="4171448" y="2901025"/>
                </a:lnTo>
                <a:lnTo>
                  <a:pt x="4161652" y="2854208"/>
                </a:lnTo>
                <a:lnTo>
                  <a:pt x="4151297" y="2807618"/>
                </a:lnTo>
                <a:lnTo>
                  <a:pt x="4140386" y="2761257"/>
                </a:lnTo>
                <a:lnTo>
                  <a:pt x="4128924" y="2715131"/>
                </a:lnTo>
                <a:lnTo>
                  <a:pt x="4116914" y="2669243"/>
                </a:lnTo>
                <a:lnTo>
                  <a:pt x="4104361" y="2623597"/>
                </a:lnTo>
                <a:lnTo>
                  <a:pt x="4091269" y="2578198"/>
                </a:lnTo>
                <a:lnTo>
                  <a:pt x="4077640" y="2533051"/>
                </a:lnTo>
                <a:lnTo>
                  <a:pt x="4063480" y="2488158"/>
                </a:lnTo>
                <a:lnTo>
                  <a:pt x="4048792" y="2443525"/>
                </a:lnTo>
                <a:lnTo>
                  <a:pt x="4033580" y="2399155"/>
                </a:lnTo>
                <a:lnTo>
                  <a:pt x="4017848" y="2355052"/>
                </a:lnTo>
                <a:lnTo>
                  <a:pt x="4001600" y="2311222"/>
                </a:lnTo>
                <a:lnTo>
                  <a:pt x="3984840" y="2267667"/>
                </a:lnTo>
                <a:lnTo>
                  <a:pt x="3967572" y="2224392"/>
                </a:lnTo>
                <a:lnTo>
                  <a:pt x="3949800" y="2181402"/>
                </a:lnTo>
                <a:lnTo>
                  <a:pt x="3931527" y="2138700"/>
                </a:lnTo>
                <a:lnTo>
                  <a:pt x="3912758" y="2096291"/>
                </a:lnTo>
                <a:lnTo>
                  <a:pt x="3893497" y="2054179"/>
                </a:lnTo>
                <a:lnTo>
                  <a:pt x="3873747" y="2012367"/>
                </a:lnTo>
                <a:lnTo>
                  <a:pt x="3853513" y="1970861"/>
                </a:lnTo>
                <a:lnTo>
                  <a:pt x="3832798" y="1929664"/>
                </a:lnTo>
                <a:lnTo>
                  <a:pt x="3811606" y="1888780"/>
                </a:lnTo>
                <a:lnTo>
                  <a:pt x="3789942" y="1848214"/>
                </a:lnTo>
                <a:lnTo>
                  <a:pt x="3767809" y="1807970"/>
                </a:lnTo>
                <a:lnTo>
                  <a:pt x="3745210" y="1768052"/>
                </a:lnTo>
                <a:lnTo>
                  <a:pt x="3722151" y="1728464"/>
                </a:lnTo>
                <a:lnTo>
                  <a:pt x="3698635" y="1689210"/>
                </a:lnTo>
                <a:lnTo>
                  <a:pt x="3674666" y="1650295"/>
                </a:lnTo>
                <a:lnTo>
                  <a:pt x="3650248" y="1611722"/>
                </a:lnTo>
                <a:lnTo>
                  <a:pt x="3625384" y="1573497"/>
                </a:lnTo>
                <a:lnTo>
                  <a:pt x="3600080" y="1535622"/>
                </a:lnTo>
                <a:lnTo>
                  <a:pt x="3574337" y="1498102"/>
                </a:lnTo>
                <a:lnTo>
                  <a:pt x="3548162" y="1460942"/>
                </a:lnTo>
                <a:lnTo>
                  <a:pt x="3521557" y="1424145"/>
                </a:lnTo>
                <a:lnTo>
                  <a:pt x="3494526" y="1387716"/>
                </a:lnTo>
                <a:lnTo>
                  <a:pt x="3467074" y="1351658"/>
                </a:lnTo>
                <a:lnTo>
                  <a:pt x="3439204" y="1315977"/>
                </a:lnTo>
                <a:lnTo>
                  <a:pt x="3410921" y="1280676"/>
                </a:lnTo>
                <a:lnTo>
                  <a:pt x="3382227" y="1245759"/>
                </a:lnTo>
                <a:lnTo>
                  <a:pt x="3353128" y="1211231"/>
                </a:lnTo>
                <a:lnTo>
                  <a:pt x="3323627" y="1177095"/>
                </a:lnTo>
                <a:lnTo>
                  <a:pt x="3293728" y="1143357"/>
                </a:lnTo>
                <a:lnTo>
                  <a:pt x="3263435" y="1110019"/>
                </a:lnTo>
                <a:lnTo>
                  <a:pt x="3232751" y="1077086"/>
                </a:lnTo>
                <a:lnTo>
                  <a:pt x="3201682" y="1044563"/>
                </a:lnTo>
                <a:lnTo>
                  <a:pt x="3170230" y="1012454"/>
                </a:lnTo>
                <a:lnTo>
                  <a:pt x="3138399" y="980762"/>
                </a:lnTo>
                <a:lnTo>
                  <a:pt x="3106195" y="949492"/>
                </a:lnTo>
                <a:lnTo>
                  <a:pt x="3073620" y="918648"/>
                </a:lnTo>
                <a:lnTo>
                  <a:pt x="3040678" y="888234"/>
                </a:lnTo>
                <a:lnTo>
                  <a:pt x="3007374" y="858255"/>
                </a:lnTo>
                <a:lnTo>
                  <a:pt x="2973711" y="828714"/>
                </a:lnTo>
                <a:lnTo>
                  <a:pt x="2939693" y="799616"/>
                </a:lnTo>
                <a:lnTo>
                  <a:pt x="2905325" y="770964"/>
                </a:lnTo>
                <a:lnTo>
                  <a:pt x="2870610" y="742764"/>
                </a:lnTo>
                <a:lnTo>
                  <a:pt x="2835551" y="715019"/>
                </a:lnTo>
                <a:lnTo>
                  <a:pt x="2800154" y="687734"/>
                </a:lnTo>
                <a:lnTo>
                  <a:pt x="2764422" y="660912"/>
                </a:lnTo>
                <a:lnTo>
                  <a:pt x="2728358" y="634557"/>
                </a:lnTo>
                <a:lnTo>
                  <a:pt x="2691968" y="608675"/>
                </a:lnTo>
                <a:lnTo>
                  <a:pt x="2655254" y="583269"/>
                </a:lnTo>
                <a:lnTo>
                  <a:pt x="2618221" y="558343"/>
                </a:lnTo>
                <a:lnTo>
                  <a:pt x="2580872" y="533901"/>
                </a:lnTo>
                <a:lnTo>
                  <a:pt x="2543212" y="509948"/>
                </a:lnTo>
                <a:lnTo>
                  <a:pt x="2505244" y="486488"/>
                </a:lnTo>
                <a:lnTo>
                  <a:pt x="2466973" y="463524"/>
                </a:lnTo>
                <a:lnTo>
                  <a:pt x="2428402" y="441062"/>
                </a:lnTo>
                <a:lnTo>
                  <a:pt x="2389536" y="419105"/>
                </a:lnTo>
                <a:lnTo>
                  <a:pt x="2350377" y="397657"/>
                </a:lnTo>
                <a:lnTo>
                  <a:pt x="2310931" y="376723"/>
                </a:lnTo>
                <a:lnTo>
                  <a:pt x="2271201" y="356307"/>
                </a:lnTo>
                <a:lnTo>
                  <a:pt x="2231191" y="336413"/>
                </a:lnTo>
                <a:lnTo>
                  <a:pt x="2190905" y="317045"/>
                </a:lnTo>
                <a:lnTo>
                  <a:pt x="2150346" y="298207"/>
                </a:lnTo>
                <a:lnTo>
                  <a:pt x="2109520" y="279903"/>
                </a:lnTo>
                <a:lnTo>
                  <a:pt x="2068429" y="262139"/>
                </a:lnTo>
                <a:lnTo>
                  <a:pt x="2027078" y="244916"/>
                </a:lnTo>
                <a:lnTo>
                  <a:pt x="1985470" y="228241"/>
                </a:lnTo>
                <a:lnTo>
                  <a:pt x="1943610" y="212117"/>
                </a:lnTo>
                <a:lnTo>
                  <a:pt x="1901502" y="196549"/>
                </a:lnTo>
                <a:lnTo>
                  <a:pt x="1859149" y="181540"/>
                </a:lnTo>
                <a:lnTo>
                  <a:pt x="1816555" y="167094"/>
                </a:lnTo>
                <a:lnTo>
                  <a:pt x="1773725" y="153216"/>
                </a:lnTo>
                <a:lnTo>
                  <a:pt x="1730661" y="139911"/>
                </a:lnTo>
                <a:lnTo>
                  <a:pt x="1687369" y="127181"/>
                </a:lnTo>
                <a:lnTo>
                  <a:pt x="1643852" y="115032"/>
                </a:lnTo>
                <a:lnTo>
                  <a:pt x="1600114" y="103467"/>
                </a:lnTo>
                <a:lnTo>
                  <a:pt x="1556159" y="92491"/>
                </a:lnTo>
                <a:lnTo>
                  <a:pt x="1511991" y="82107"/>
                </a:lnTo>
                <a:lnTo>
                  <a:pt x="1467613" y="72321"/>
                </a:lnTo>
                <a:lnTo>
                  <a:pt x="1423031" y="63136"/>
                </a:lnTo>
                <a:lnTo>
                  <a:pt x="1378247" y="54556"/>
                </a:lnTo>
                <a:lnTo>
                  <a:pt x="1333266" y="46585"/>
                </a:lnTo>
                <a:lnTo>
                  <a:pt x="1288091" y="39229"/>
                </a:lnTo>
                <a:lnTo>
                  <a:pt x="1242726" y="32490"/>
                </a:lnTo>
                <a:lnTo>
                  <a:pt x="1197177" y="26373"/>
                </a:lnTo>
                <a:lnTo>
                  <a:pt x="1151445" y="20882"/>
                </a:lnTo>
                <a:lnTo>
                  <a:pt x="1105536" y="16022"/>
                </a:lnTo>
                <a:lnTo>
                  <a:pt x="1059453" y="11796"/>
                </a:lnTo>
                <a:lnTo>
                  <a:pt x="1013200" y="8209"/>
                </a:lnTo>
                <a:lnTo>
                  <a:pt x="966781" y="5265"/>
                </a:lnTo>
                <a:lnTo>
                  <a:pt x="920200" y="2967"/>
                </a:lnTo>
                <a:lnTo>
                  <a:pt x="873462" y="1321"/>
                </a:lnTo>
                <a:lnTo>
                  <a:pt x="826569" y="331"/>
                </a:lnTo>
                <a:lnTo>
                  <a:pt x="779525" y="0"/>
                </a:lnTo>
                <a:close/>
              </a:path>
            </a:pathLst>
          </a:custGeom>
          <a:solidFill>
            <a:srgbClr val="93B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142" y="331741"/>
            <a:ext cx="5313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我是學生家長，我要做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什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麼？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5314187"/>
            <a:ext cx="1239011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8211" y="5681024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軟正黑體"/>
                <a:cs typeface="微軟正黑體"/>
              </a:rPr>
              <a:t>關心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8023" y="5314187"/>
            <a:ext cx="1239011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81053" y="568093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軟正黑體"/>
                <a:cs typeface="微軟正黑體"/>
              </a:rPr>
              <a:t>鼓勵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0980" y="1798401"/>
            <a:ext cx="8515350" cy="3487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solidFill>
                  <a:srgbClr val="708F35"/>
                </a:solidFill>
                <a:uFill>
                  <a:solidFill>
                    <a:srgbClr val="708F35"/>
                  </a:solidFill>
                </a:uFill>
                <a:latin typeface="微軟正黑體"/>
                <a:cs typeface="微軟正黑體"/>
              </a:rPr>
              <a:t>瞭解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學習歷程檔案的重要性。</a:t>
            </a:r>
            <a:endParaRPr sz="2800">
              <a:latin typeface="微軟正黑體"/>
              <a:cs typeface="微軟正黑體"/>
            </a:endParaRPr>
          </a:p>
          <a:p>
            <a:pPr marL="1186180" marR="572770" lvl="1" indent="-457200">
              <a:lnSpc>
                <a:spcPct val="150000"/>
              </a:lnSpc>
              <a:spcBef>
                <a:spcPts val="1845"/>
              </a:spcBef>
              <a:buFont typeface="Wingdings"/>
              <a:buChar char=""/>
              <a:tabLst>
                <a:tab pos="1186180" algn="l"/>
                <a:tab pos="1186815" algn="l"/>
              </a:tabLst>
            </a:pPr>
            <a:r>
              <a:rPr sz="2800" b="1" u="heavy" spc="-5" dirty="0">
                <a:solidFill>
                  <a:srgbClr val="708F35"/>
                </a:solidFill>
                <a:uFill>
                  <a:solidFill>
                    <a:srgbClr val="708F35"/>
                  </a:solidFill>
                </a:uFill>
                <a:latin typeface="微軟正黑體"/>
                <a:cs typeface="微軟正黑體"/>
              </a:rPr>
              <a:t>透過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孩子的課程學習成果，</a:t>
            </a:r>
            <a:r>
              <a:rPr sz="2800" b="1" spc="-5" dirty="0">
                <a:solidFill>
                  <a:srgbClr val="708F35"/>
                </a:solidFill>
                <a:latin typeface="微軟正黑體"/>
                <a:cs typeface="微軟正黑體"/>
              </a:rPr>
              <a:t>瞭解</a:t>
            </a:r>
            <a:r>
              <a:rPr sz="2800" b="1" u="heavy" spc="-5" dirty="0">
                <a:solidFill>
                  <a:srgbClr val="E46C0A"/>
                </a:solidFill>
                <a:uFill>
                  <a:solidFill>
                    <a:srgbClr val="E46C0A"/>
                  </a:solidFill>
                </a:uFill>
                <a:latin typeface="微軟正黑體"/>
                <a:cs typeface="微軟正黑體"/>
              </a:rPr>
              <a:t>關</a:t>
            </a:r>
            <a:r>
              <a:rPr sz="2800" b="1" u="heavy" spc="5" dirty="0">
                <a:solidFill>
                  <a:srgbClr val="E46C0A"/>
                </a:solidFill>
                <a:uFill>
                  <a:solidFill>
                    <a:srgbClr val="E46C0A"/>
                  </a:solidFill>
                </a:uFill>
                <a:latin typeface="微軟正黑體"/>
                <a:cs typeface="微軟正黑體"/>
              </a:rPr>
              <a:t>心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孩子在 學校課程的學習情況。</a:t>
            </a:r>
            <a:endParaRPr sz="2800">
              <a:latin typeface="微軟正黑體"/>
              <a:cs typeface="微軟正黑體"/>
            </a:endParaRPr>
          </a:p>
          <a:p>
            <a:pPr marL="1394460" marR="5080" lvl="2" indent="-457200">
              <a:lnSpc>
                <a:spcPct val="150000"/>
              </a:lnSpc>
              <a:spcBef>
                <a:spcPts val="1889"/>
              </a:spcBef>
              <a:buFont typeface="Wingdings"/>
              <a:buChar char=""/>
              <a:tabLst>
                <a:tab pos="1394460" algn="l"/>
                <a:tab pos="1395095" algn="l"/>
              </a:tabLst>
            </a:pPr>
            <a:r>
              <a:rPr sz="2800" b="1" u="heavy" spc="-5" dirty="0">
                <a:solidFill>
                  <a:srgbClr val="FDA907"/>
                </a:solidFill>
                <a:uFill>
                  <a:solidFill>
                    <a:srgbClr val="FDA907"/>
                  </a:solidFill>
                </a:uFill>
                <a:latin typeface="微軟正黑體"/>
                <a:cs typeface="微軟正黑體"/>
              </a:rPr>
              <a:t>鼓勵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孩</a:t>
            </a:r>
            <a:r>
              <a:rPr sz="2800" spc="5" dirty="0">
                <a:solidFill>
                  <a:srgbClr val="708F35"/>
                </a:solidFill>
                <a:latin typeface="微軟正黑體"/>
                <a:cs typeface="微軟正黑體"/>
              </a:rPr>
              <a:t>子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多元展</a:t>
            </a:r>
            <a:r>
              <a:rPr sz="2800" spc="5" dirty="0">
                <a:solidFill>
                  <a:srgbClr val="708F35"/>
                </a:solidFill>
                <a:latin typeface="微軟正黑體"/>
                <a:cs typeface="微軟正黑體"/>
              </a:rPr>
              <a:t>能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，積極</a:t>
            </a:r>
            <a:r>
              <a:rPr sz="2800" spc="5" dirty="0">
                <a:solidFill>
                  <a:srgbClr val="708F35"/>
                </a:solidFill>
                <a:latin typeface="微軟正黑體"/>
                <a:cs typeface="微軟正黑體"/>
              </a:rPr>
              <a:t>參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與各項</a:t>
            </a:r>
            <a:r>
              <a:rPr sz="2800" spc="5" dirty="0">
                <a:solidFill>
                  <a:srgbClr val="708F35"/>
                </a:solidFill>
                <a:latin typeface="微軟正黑體"/>
                <a:cs typeface="微軟正黑體"/>
              </a:rPr>
              <a:t>學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習活動， </a:t>
            </a:r>
            <a:r>
              <a:rPr sz="2800" b="1" spc="-5" dirty="0">
                <a:solidFill>
                  <a:srgbClr val="708F35"/>
                </a:solidFill>
                <a:latin typeface="微軟正黑體"/>
                <a:cs typeface="微軟正黑體"/>
              </a:rPr>
              <a:t>發現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自己的興趣，並</a:t>
            </a:r>
            <a:r>
              <a:rPr sz="2800" b="1" spc="-5" dirty="0">
                <a:solidFill>
                  <a:srgbClr val="708F35"/>
                </a:solidFill>
                <a:latin typeface="微軟正黑體"/>
                <a:cs typeface="微軟正黑體"/>
              </a:rPr>
              <a:t>找到</a:t>
            </a:r>
            <a:r>
              <a:rPr sz="2800" spc="-5" dirty="0">
                <a:solidFill>
                  <a:srgbClr val="708F35"/>
                </a:solidFill>
                <a:latin typeface="微軟正黑體"/>
                <a:cs typeface="微軟正黑體"/>
              </a:rPr>
              <a:t>生涯定向。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7931" y="1203960"/>
            <a:ext cx="2900171" cy="244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9680" y="2688335"/>
            <a:ext cx="2215895" cy="2442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91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16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61288"/>
            <a:ext cx="4371340" cy="5697220"/>
          </a:xfrm>
          <a:custGeom>
            <a:avLst/>
            <a:gdLst/>
            <a:ahLst/>
            <a:cxnLst/>
            <a:rect l="l" t="t" r="r" b="b"/>
            <a:pathLst>
              <a:path w="4371340" h="5697220">
                <a:moveTo>
                  <a:pt x="779526" y="0"/>
                </a:moveTo>
                <a:lnTo>
                  <a:pt x="732373" y="320"/>
                </a:lnTo>
                <a:lnTo>
                  <a:pt x="685366" y="1277"/>
                </a:lnTo>
                <a:lnTo>
                  <a:pt x="638508" y="2869"/>
                </a:lnTo>
                <a:lnTo>
                  <a:pt x="591803" y="5090"/>
                </a:lnTo>
                <a:lnTo>
                  <a:pt x="545255" y="7938"/>
                </a:lnTo>
                <a:lnTo>
                  <a:pt x="498867" y="11407"/>
                </a:lnTo>
                <a:lnTo>
                  <a:pt x="452644" y="15495"/>
                </a:lnTo>
                <a:lnTo>
                  <a:pt x="406588" y="20197"/>
                </a:lnTo>
                <a:lnTo>
                  <a:pt x="360704" y="25509"/>
                </a:lnTo>
                <a:lnTo>
                  <a:pt x="314995" y="31428"/>
                </a:lnTo>
                <a:lnTo>
                  <a:pt x="269464" y="37949"/>
                </a:lnTo>
                <a:lnTo>
                  <a:pt x="224117" y="45069"/>
                </a:lnTo>
                <a:lnTo>
                  <a:pt x="178955" y="52784"/>
                </a:lnTo>
                <a:lnTo>
                  <a:pt x="133984" y="61089"/>
                </a:lnTo>
                <a:lnTo>
                  <a:pt x="89206" y="69982"/>
                </a:lnTo>
                <a:lnTo>
                  <a:pt x="44626" y="79457"/>
                </a:lnTo>
                <a:lnTo>
                  <a:pt x="0" y="89571"/>
                </a:lnTo>
                <a:lnTo>
                  <a:pt x="0" y="5696712"/>
                </a:lnTo>
                <a:lnTo>
                  <a:pt x="3885299" y="5696712"/>
                </a:lnTo>
                <a:lnTo>
                  <a:pt x="3902548" y="5665180"/>
                </a:lnTo>
                <a:lnTo>
                  <a:pt x="3924127" y="5624590"/>
                </a:lnTo>
                <a:lnTo>
                  <a:pt x="3945246" y="5583694"/>
                </a:lnTo>
                <a:lnTo>
                  <a:pt x="3965901" y="5542496"/>
                </a:lnTo>
                <a:lnTo>
                  <a:pt x="3986089" y="5501000"/>
                </a:lnTo>
                <a:lnTo>
                  <a:pt x="4005807" y="5459210"/>
                </a:lnTo>
                <a:lnTo>
                  <a:pt x="4025050" y="5417129"/>
                </a:lnTo>
                <a:lnTo>
                  <a:pt x="4043814" y="5374762"/>
                </a:lnTo>
                <a:lnTo>
                  <a:pt x="4062097" y="5332112"/>
                </a:lnTo>
                <a:lnTo>
                  <a:pt x="4079894" y="5289184"/>
                </a:lnTo>
                <a:lnTo>
                  <a:pt x="4097201" y="5245981"/>
                </a:lnTo>
                <a:lnTo>
                  <a:pt x="4114016" y="5202507"/>
                </a:lnTo>
                <a:lnTo>
                  <a:pt x="4130333" y="5158766"/>
                </a:lnTo>
                <a:lnTo>
                  <a:pt x="4146150" y="5114762"/>
                </a:lnTo>
                <a:lnTo>
                  <a:pt x="4161463" y="5070499"/>
                </a:lnTo>
                <a:lnTo>
                  <a:pt x="4176268" y="5025981"/>
                </a:lnTo>
                <a:lnTo>
                  <a:pt x="4190562" y="4981211"/>
                </a:lnTo>
                <a:lnTo>
                  <a:pt x="4204340" y="4936194"/>
                </a:lnTo>
                <a:lnTo>
                  <a:pt x="4217600" y="4890934"/>
                </a:lnTo>
                <a:lnTo>
                  <a:pt x="4230336" y="4845434"/>
                </a:lnTo>
                <a:lnTo>
                  <a:pt x="4242547" y="4799698"/>
                </a:lnTo>
                <a:lnTo>
                  <a:pt x="4254227" y="4753731"/>
                </a:lnTo>
                <a:lnTo>
                  <a:pt x="4265373" y="4707535"/>
                </a:lnTo>
                <a:lnTo>
                  <a:pt x="4275983" y="4661116"/>
                </a:lnTo>
                <a:lnTo>
                  <a:pt x="4286051" y="4614476"/>
                </a:lnTo>
                <a:lnTo>
                  <a:pt x="4295574" y="4567620"/>
                </a:lnTo>
                <a:lnTo>
                  <a:pt x="4304548" y="4520552"/>
                </a:lnTo>
                <a:lnTo>
                  <a:pt x="4312971" y="4473276"/>
                </a:lnTo>
                <a:lnTo>
                  <a:pt x="4320837" y="4425795"/>
                </a:lnTo>
                <a:lnTo>
                  <a:pt x="4328144" y="4378114"/>
                </a:lnTo>
                <a:lnTo>
                  <a:pt x="4334888" y="4330236"/>
                </a:lnTo>
                <a:lnTo>
                  <a:pt x="4341064" y="4282165"/>
                </a:lnTo>
                <a:lnTo>
                  <a:pt x="4346670" y="4233905"/>
                </a:lnTo>
                <a:lnTo>
                  <a:pt x="4351702" y="4185460"/>
                </a:lnTo>
                <a:lnTo>
                  <a:pt x="4356155" y="4136834"/>
                </a:lnTo>
                <a:lnTo>
                  <a:pt x="4360027" y="4088031"/>
                </a:lnTo>
                <a:lnTo>
                  <a:pt x="4363313" y="4039055"/>
                </a:lnTo>
                <a:lnTo>
                  <a:pt x="4366010" y="3989909"/>
                </a:lnTo>
                <a:lnTo>
                  <a:pt x="4368114" y="3940598"/>
                </a:lnTo>
                <a:lnTo>
                  <a:pt x="4369621" y="3891126"/>
                </a:lnTo>
                <a:lnTo>
                  <a:pt x="4370528" y="3841496"/>
                </a:lnTo>
                <a:lnTo>
                  <a:pt x="4370832" y="3791712"/>
                </a:lnTo>
                <a:lnTo>
                  <a:pt x="4370528" y="3741927"/>
                </a:lnTo>
                <a:lnTo>
                  <a:pt x="4369621" y="3692297"/>
                </a:lnTo>
                <a:lnTo>
                  <a:pt x="4368114" y="3642825"/>
                </a:lnTo>
                <a:lnTo>
                  <a:pt x="4366010" y="3593514"/>
                </a:lnTo>
                <a:lnTo>
                  <a:pt x="4363313" y="3544368"/>
                </a:lnTo>
                <a:lnTo>
                  <a:pt x="4360027" y="3495392"/>
                </a:lnTo>
                <a:lnTo>
                  <a:pt x="4356155" y="3446589"/>
                </a:lnTo>
                <a:lnTo>
                  <a:pt x="4351702" y="3397963"/>
                </a:lnTo>
                <a:lnTo>
                  <a:pt x="4346670" y="3349518"/>
                </a:lnTo>
                <a:lnTo>
                  <a:pt x="4341064" y="3301258"/>
                </a:lnTo>
                <a:lnTo>
                  <a:pt x="4334888" y="3253187"/>
                </a:lnTo>
                <a:lnTo>
                  <a:pt x="4328144" y="3205309"/>
                </a:lnTo>
                <a:lnTo>
                  <a:pt x="4320837" y="3157628"/>
                </a:lnTo>
                <a:lnTo>
                  <a:pt x="4312971" y="3110147"/>
                </a:lnTo>
                <a:lnTo>
                  <a:pt x="4304548" y="3062871"/>
                </a:lnTo>
                <a:lnTo>
                  <a:pt x="4295574" y="3015803"/>
                </a:lnTo>
                <a:lnTo>
                  <a:pt x="4286051" y="2968947"/>
                </a:lnTo>
                <a:lnTo>
                  <a:pt x="4275983" y="2922307"/>
                </a:lnTo>
                <a:lnTo>
                  <a:pt x="4265373" y="2875888"/>
                </a:lnTo>
                <a:lnTo>
                  <a:pt x="4254227" y="2829692"/>
                </a:lnTo>
                <a:lnTo>
                  <a:pt x="4242547" y="2783725"/>
                </a:lnTo>
                <a:lnTo>
                  <a:pt x="4230336" y="2737989"/>
                </a:lnTo>
                <a:lnTo>
                  <a:pt x="4217600" y="2692489"/>
                </a:lnTo>
                <a:lnTo>
                  <a:pt x="4204340" y="2647229"/>
                </a:lnTo>
                <a:lnTo>
                  <a:pt x="4190562" y="2602212"/>
                </a:lnTo>
                <a:lnTo>
                  <a:pt x="4176268" y="2557442"/>
                </a:lnTo>
                <a:lnTo>
                  <a:pt x="4161463" y="2512924"/>
                </a:lnTo>
                <a:lnTo>
                  <a:pt x="4146150" y="2468661"/>
                </a:lnTo>
                <a:lnTo>
                  <a:pt x="4130333" y="2424657"/>
                </a:lnTo>
                <a:lnTo>
                  <a:pt x="4114016" y="2380916"/>
                </a:lnTo>
                <a:lnTo>
                  <a:pt x="4097201" y="2337442"/>
                </a:lnTo>
                <a:lnTo>
                  <a:pt x="4079894" y="2294239"/>
                </a:lnTo>
                <a:lnTo>
                  <a:pt x="4062097" y="2251311"/>
                </a:lnTo>
                <a:lnTo>
                  <a:pt x="4043814" y="2208661"/>
                </a:lnTo>
                <a:lnTo>
                  <a:pt x="4025050" y="2166294"/>
                </a:lnTo>
                <a:lnTo>
                  <a:pt x="4005807" y="2124213"/>
                </a:lnTo>
                <a:lnTo>
                  <a:pt x="3986089" y="2082423"/>
                </a:lnTo>
                <a:lnTo>
                  <a:pt x="3965901" y="2040927"/>
                </a:lnTo>
                <a:lnTo>
                  <a:pt x="3945246" y="1999729"/>
                </a:lnTo>
                <a:lnTo>
                  <a:pt x="3924127" y="1958833"/>
                </a:lnTo>
                <a:lnTo>
                  <a:pt x="3902548" y="1918243"/>
                </a:lnTo>
                <a:lnTo>
                  <a:pt x="3880513" y="1877963"/>
                </a:lnTo>
                <a:lnTo>
                  <a:pt x="3858025" y="1837996"/>
                </a:lnTo>
                <a:lnTo>
                  <a:pt x="3835089" y="1798347"/>
                </a:lnTo>
                <a:lnTo>
                  <a:pt x="3811708" y="1759020"/>
                </a:lnTo>
                <a:lnTo>
                  <a:pt x="3787886" y="1720019"/>
                </a:lnTo>
                <a:lnTo>
                  <a:pt x="3763626" y="1681346"/>
                </a:lnTo>
                <a:lnTo>
                  <a:pt x="3738932" y="1643007"/>
                </a:lnTo>
                <a:lnTo>
                  <a:pt x="3713807" y="1605005"/>
                </a:lnTo>
                <a:lnTo>
                  <a:pt x="3688256" y="1567344"/>
                </a:lnTo>
                <a:lnTo>
                  <a:pt x="3662283" y="1530028"/>
                </a:lnTo>
                <a:lnTo>
                  <a:pt x="3635890" y="1493061"/>
                </a:lnTo>
                <a:lnTo>
                  <a:pt x="3609082" y="1456447"/>
                </a:lnTo>
                <a:lnTo>
                  <a:pt x="3581862" y="1420190"/>
                </a:lnTo>
                <a:lnTo>
                  <a:pt x="3554234" y="1384293"/>
                </a:lnTo>
                <a:lnTo>
                  <a:pt x="3526201" y="1348760"/>
                </a:lnTo>
                <a:lnTo>
                  <a:pt x="3497768" y="1313596"/>
                </a:lnTo>
                <a:lnTo>
                  <a:pt x="3468938" y="1278805"/>
                </a:lnTo>
                <a:lnTo>
                  <a:pt x="3439714" y="1244389"/>
                </a:lnTo>
                <a:lnTo>
                  <a:pt x="3410101" y="1210354"/>
                </a:lnTo>
                <a:lnTo>
                  <a:pt x="3380103" y="1176702"/>
                </a:lnTo>
                <a:lnTo>
                  <a:pt x="3349722" y="1143439"/>
                </a:lnTo>
                <a:lnTo>
                  <a:pt x="3318962" y="1110567"/>
                </a:lnTo>
                <a:lnTo>
                  <a:pt x="3287828" y="1078091"/>
                </a:lnTo>
                <a:lnTo>
                  <a:pt x="3256322" y="1046014"/>
                </a:lnTo>
                <a:lnTo>
                  <a:pt x="3224449" y="1014342"/>
                </a:lnTo>
                <a:lnTo>
                  <a:pt x="3192213" y="983076"/>
                </a:lnTo>
                <a:lnTo>
                  <a:pt x="3159616" y="952222"/>
                </a:lnTo>
                <a:lnTo>
                  <a:pt x="3126663" y="921783"/>
                </a:lnTo>
                <a:lnTo>
                  <a:pt x="3093358" y="891763"/>
                </a:lnTo>
                <a:lnTo>
                  <a:pt x="3059703" y="862166"/>
                </a:lnTo>
                <a:lnTo>
                  <a:pt x="3025704" y="832997"/>
                </a:lnTo>
                <a:lnTo>
                  <a:pt x="2991363" y="804258"/>
                </a:lnTo>
                <a:lnTo>
                  <a:pt x="2956684" y="775953"/>
                </a:lnTo>
                <a:lnTo>
                  <a:pt x="2921671" y="748088"/>
                </a:lnTo>
                <a:lnTo>
                  <a:pt x="2886327" y="720665"/>
                </a:lnTo>
                <a:lnTo>
                  <a:pt x="2850657" y="693688"/>
                </a:lnTo>
                <a:lnTo>
                  <a:pt x="2814663" y="667162"/>
                </a:lnTo>
                <a:lnTo>
                  <a:pt x="2778351" y="641090"/>
                </a:lnTo>
                <a:lnTo>
                  <a:pt x="2741722" y="615476"/>
                </a:lnTo>
                <a:lnTo>
                  <a:pt x="2704782" y="590324"/>
                </a:lnTo>
                <a:lnTo>
                  <a:pt x="2667533" y="565638"/>
                </a:lnTo>
                <a:lnTo>
                  <a:pt x="2629980" y="541422"/>
                </a:lnTo>
                <a:lnTo>
                  <a:pt x="2592126" y="517680"/>
                </a:lnTo>
                <a:lnTo>
                  <a:pt x="2553975" y="494415"/>
                </a:lnTo>
                <a:lnTo>
                  <a:pt x="2515530" y="471632"/>
                </a:lnTo>
                <a:lnTo>
                  <a:pt x="2476796" y="449335"/>
                </a:lnTo>
                <a:lnTo>
                  <a:pt x="2437775" y="427526"/>
                </a:lnTo>
                <a:lnTo>
                  <a:pt x="2398472" y="406211"/>
                </a:lnTo>
                <a:lnTo>
                  <a:pt x="2358891" y="385394"/>
                </a:lnTo>
                <a:lnTo>
                  <a:pt x="2319034" y="365077"/>
                </a:lnTo>
                <a:lnTo>
                  <a:pt x="2278906" y="345265"/>
                </a:lnTo>
                <a:lnTo>
                  <a:pt x="2238510" y="325963"/>
                </a:lnTo>
                <a:lnTo>
                  <a:pt x="2197851" y="307173"/>
                </a:lnTo>
                <a:lnTo>
                  <a:pt x="2156931" y="288899"/>
                </a:lnTo>
                <a:lnTo>
                  <a:pt x="2115755" y="271147"/>
                </a:lnTo>
                <a:lnTo>
                  <a:pt x="2074326" y="253919"/>
                </a:lnTo>
                <a:lnTo>
                  <a:pt x="2032648" y="237219"/>
                </a:lnTo>
                <a:lnTo>
                  <a:pt x="1990725" y="221051"/>
                </a:lnTo>
                <a:lnTo>
                  <a:pt x="1948559" y="205420"/>
                </a:lnTo>
                <a:lnTo>
                  <a:pt x="1906156" y="190329"/>
                </a:lnTo>
                <a:lnTo>
                  <a:pt x="1863519" y="175782"/>
                </a:lnTo>
                <a:lnTo>
                  <a:pt x="1820650" y="161782"/>
                </a:lnTo>
                <a:lnTo>
                  <a:pt x="1777555" y="148335"/>
                </a:lnTo>
                <a:lnTo>
                  <a:pt x="1734237" y="135443"/>
                </a:lnTo>
                <a:lnTo>
                  <a:pt x="1690699" y="123111"/>
                </a:lnTo>
                <a:lnTo>
                  <a:pt x="1646945" y="111343"/>
                </a:lnTo>
                <a:lnTo>
                  <a:pt x="1602979" y="100141"/>
                </a:lnTo>
                <a:lnTo>
                  <a:pt x="1558804" y="89512"/>
                </a:lnTo>
                <a:lnTo>
                  <a:pt x="1514425" y="79457"/>
                </a:lnTo>
                <a:lnTo>
                  <a:pt x="1469845" y="69982"/>
                </a:lnTo>
                <a:lnTo>
                  <a:pt x="1425067" y="61089"/>
                </a:lnTo>
                <a:lnTo>
                  <a:pt x="1380096" y="52784"/>
                </a:lnTo>
                <a:lnTo>
                  <a:pt x="1334934" y="45069"/>
                </a:lnTo>
                <a:lnTo>
                  <a:pt x="1289587" y="37949"/>
                </a:lnTo>
                <a:lnTo>
                  <a:pt x="1244057" y="31428"/>
                </a:lnTo>
                <a:lnTo>
                  <a:pt x="1198348" y="25509"/>
                </a:lnTo>
                <a:lnTo>
                  <a:pt x="1152463" y="20197"/>
                </a:lnTo>
                <a:lnTo>
                  <a:pt x="1106407" y="15495"/>
                </a:lnTo>
                <a:lnTo>
                  <a:pt x="1060184" y="11407"/>
                </a:lnTo>
                <a:lnTo>
                  <a:pt x="1013796" y="7938"/>
                </a:lnTo>
                <a:lnTo>
                  <a:pt x="967248" y="5090"/>
                </a:lnTo>
                <a:lnTo>
                  <a:pt x="920543" y="2869"/>
                </a:lnTo>
                <a:lnTo>
                  <a:pt x="873685" y="1277"/>
                </a:lnTo>
                <a:lnTo>
                  <a:pt x="826678" y="320"/>
                </a:lnTo>
                <a:lnTo>
                  <a:pt x="779526" y="0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75588"/>
            <a:ext cx="4249420" cy="5582920"/>
          </a:xfrm>
          <a:custGeom>
            <a:avLst/>
            <a:gdLst/>
            <a:ahLst/>
            <a:cxnLst/>
            <a:rect l="l" t="t" r="r" b="b"/>
            <a:pathLst>
              <a:path w="4249420" h="5582920">
                <a:moveTo>
                  <a:pt x="779525" y="0"/>
                </a:moveTo>
                <a:lnTo>
                  <a:pt x="732482" y="331"/>
                </a:lnTo>
                <a:lnTo>
                  <a:pt x="685589" y="1321"/>
                </a:lnTo>
                <a:lnTo>
                  <a:pt x="638851" y="2967"/>
                </a:lnTo>
                <a:lnTo>
                  <a:pt x="592270" y="5265"/>
                </a:lnTo>
                <a:lnTo>
                  <a:pt x="545851" y="8209"/>
                </a:lnTo>
                <a:lnTo>
                  <a:pt x="499598" y="11796"/>
                </a:lnTo>
                <a:lnTo>
                  <a:pt x="453515" y="16022"/>
                </a:lnTo>
                <a:lnTo>
                  <a:pt x="407606" y="20882"/>
                </a:lnTo>
                <a:lnTo>
                  <a:pt x="361874" y="26373"/>
                </a:lnTo>
                <a:lnTo>
                  <a:pt x="316324" y="32490"/>
                </a:lnTo>
                <a:lnTo>
                  <a:pt x="270960" y="39229"/>
                </a:lnTo>
                <a:lnTo>
                  <a:pt x="225785" y="46585"/>
                </a:lnTo>
                <a:lnTo>
                  <a:pt x="180804" y="54556"/>
                </a:lnTo>
                <a:lnTo>
                  <a:pt x="136020" y="63136"/>
                </a:lnTo>
                <a:lnTo>
                  <a:pt x="91437" y="72321"/>
                </a:lnTo>
                <a:lnTo>
                  <a:pt x="47060" y="82107"/>
                </a:lnTo>
                <a:lnTo>
                  <a:pt x="2892" y="92491"/>
                </a:lnTo>
                <a:lnTo>
                  <a:pt x="0" y="93213"/>
                </a:lnTo>
                <a:lnTo>
                  <a:pt x="0" y="5582412"/>
                </a:lnTo>
                <a:lnTo>
                  <a:pt x="3747678" y="5582412"/>
                </a:lnTo>
                <a:lnTo>
                  <a:pt x="3767809" y="5546853"/>
                </a:lnTo>
                <a:lnTo>
                  <a:pt x="3789942" y="5506609"/>
                </a:lnTo>
                <a:lnTo>
                  <a:pt x="3811606" y="5466043"/>
                </a:lnTo>
                <a:lnTo>
                  <a:pt x="3832798" y="5425159"/>
                </a:lnTo>
                <a:lnTo>
                  <a:pt x="3853513" y="5383962"/>
                </a:lnTo>
                <a:lnTo>
                  <a:pt x="3873747" y="5342456"/>
                </a:lnTo>
                <a:lnTo>
                  <a:pt x="3893497" y="5300644"/>
                </a:lnTo>
                <a:lnTo>
                  <a:pt x="3912758" y="5258532"/>
                </a:lnTo>
                <a:lnTo>
                  <a:pt x="3931527" y="5216123"/>
                </a:lnTo>
                <a:lnTo>
                  <a:pt x="3949800" y="5173421"/>
                </a:lnTo>
                <a:lnTo>
                  <a:pt x="3967572" y="5130431"/>
                </a:lnTo>
                <a:lnTo>
                  <a:pt x="3984840" y="5087156"/>
                </a:lnTo>
                <a:lnTo>
                  <a:pt x="4001600" y="5043601"/>
                </a:lnTo>
                <a:lnTo>
                  <a:pt x="4017848" y="4999771"/>
                </a:lnTo>
                <a:lnTo>
                  <a:pt x="4033580" y="4955668"/>
                </a:lnTo>
                <a:lnTo>
                  <a:pt x="4048792" y="4911298"/>
                </a:lnTo>
                <a:lnTo>
                  <a:pt x="4063480" y="4866665"/>
                </a:lnTo>
                <a:lnTo>
                  <a:pt x="4077640" y="4821772"/>
                </a:lnTo>
                <a:lnTo>
                  <a:pt x="4091269" y="4776625"/>
                </a:lnTo>
                <a:lnTo>
                  <a:pt x="4104361" y="4731226"/>
                </a:lnTo>
                <a:lnTo>
                  <a:pt x="4116914" y="4685580"/>
                </a:lnTo>
                <a:lnTo>
                  <a:pt x="4128924" y="4639692"/>
                </a:lnTo>
                <a:lnTo>
                  <a:pt x="4140386" y="4593566"/>
                </a:lnTo>
                <a:lnTo>
                  <a:pt x="4151297" y="4547205"/>
                </a:lnTo>
                <a:lnTo>
                  <a:pt x="4161652" y="4500615"/>
                </a:lnTo>
                <a:lnTo>
                  <a:pt x="4171448" y="4453798"/>
                </a:lnTo>
                <a:lnTo>
                  <a:pt x="4180681" y="4406760"/>
                </a:lnTo>
                <a:lnTo>
                  <a:pt x="4189347" y="4359504"/>
                </a:lnTo>
                <a:lnTo>
                  <a:pt x="4197441" y="4312034"/>
                </a:lnTo>
                <a:lnTo>
                  <a:pt x="4204961" y="4264356"/>
                </a:lnTo>
                <a:lnTo>
                  <a:pt x="4211901" y="4216472"/>
                </a:lnTo>
                <a:lnTo>
                  <a:pt x="4218259" y="4168388"/>
                </a:lnTo>
                <a:lnTo>
                  <a:pt x="4224030" y="4120107"/>
                </a:lnTo>
                <a:lnTo>
                  <a:pt x="4229210" y="4071633"/>
                </a:lnTo>
                <a:lnTo>
                  <a:pt x="4233795" y="4022971"/>
                </a:lnTo>
                <a:lnTo>
                  <a:pt x="4237782" y="3974124"/>
                </a:lnTo>
                <a:lnTo>
                  <a:pt x="4241166" y="3925098"/>
                </a:lnTo>
                <a:lnTo>
                  <a:pt x="4243944" y="3875896"/>
                </a:lnTo>
                <a:lnTo>
                  <a:pt x="4246111" y="3826522"/>
                </a:lnTo>
                <a:lnTo>
                  <a:pt x="4247664" y="3776980"/>
                </a:lnTo>
                <a:lnTo>
                  <a:pt x="4248599" y="3727276"/>
                </a:lnTo>
                <a:lnTo>
                  <a:pt x="4248911" y="3677412"/>
                </a:lnTo>
                <a:lnTo>
                  <a:pt x="4248599" y="3627547"/>
                </a:lnTo>
                <a:lnTo>
                  <a:pt x="4247664" y="3577843"/>
                </a:lnTo>
                <a:lnTo>
                  <a:pt x="4246111" y="3528301"/>
                </a:lnTo>
                <a:lnTo>
                  <a:pt x="4243944" y="3478927"/>
                </a:lnTo>
                <a:lnTo>
                  <a:pt x="4241166" y="3429725"/>
                </a:lnTo>
                <a:lnTo>
                  <a:pt x="4237782" y="3380699"/>
                </a:lnTo>
                <a:lnTo>
                  <a:pt x="4233795" y="3331852"/>
                </a:lnTo>
                <a:lnTo>
                  <a:pt x="4229210" y="3283190"/>
                </a:lnTo>
                <a:lnTo>
                  <a:pt x="4224030" y="3234716"/>
                </a:lnTo>
                <a:lnTo>
                  <a:pt x="4218259" y="3186435"/>
                </a:lnTo>
                <a:lnTo>
                  <a:pt x="4211901" y="3138351"/>
                </a:lnTo>
                <a:lnTo>
                  <a:pt x="4204961" y="3090467"/>
                </a:lnTo>
                <a:lnTo>
                  <a:pt x="4197441" y="3042789"/>
                </a:lnTo>
                <a:lnTo>
                  <a:pt x="4189347" y="2995319"/>
                </a:lnTo>
                <a:lnTo>
                  <a:pt x="4180681" y="2948063"/>
                </a:lnTo>
                <a:lnTo>
                  <a:pt x="4171448" y="2901025"/>
                </a:lnTo>
                <a:lnTo>
                  <a:pt x="4161652" y="2854208"/>
                </a:lnTo>
                <a:lnTo>
                  <a:pt x="4151297" y="2807618"/>
                </a:lnTo>
                <a:lnTo>
                  <a:pt x="4140386" y="2761257"/>
                </a:lnTo>
                <a:lnTo>
                  <a:pt x="4128924" y="2715131"/>
                </a:lnTo>
                <a:lnTo>
                  <a:pt x="4116914" y="2669243"/>
                </a:lnTo>
                <a:lnTo>
                  <a:pt x="4104361" y="2623597"/>
                </a:lnTo>
                <a:lnTo>
                  <a:pt x="4091269" y="2578198"/>
                </a:lnTo>
                <a:lnTo>
                  <a:pt x="4077640" y="2533051"/>
                </a:lnTo>
                <a:lnTo>
                  <a:pt x="4063480" y="2488158"/>
                </a:lnTo>
                <a:lnTo>
                  <a:pt x="4048792" y="2443525"/>
                </a:lnTo>
                <a:lnTo>
                  <a:pt x="4033580" y="2399155"/>
                </a:lnTo>
                <a:lnTo>
                  <a:pt x="4017848" y="2355052"/>
                </a:lnTo>
                <a:lnTo>
                  <a:pt x="4001600" y="2311222"/>
                </a:lnTo>
                <a:lnTo>
                  <a:pt x="3984840" y="2267667"/>
                </a:lnTo>
                <a:lnTo>
                  <a:pt x="3967572" y="2224392"/>
                </a:lnTo>
                <a:lnTo>
                  <a:pt x="3949800" y="2181402"/>
                </a:lnTo>
                <a:lnTo>
                  <a:pt x="3931527" y="2138700"/>
                </a:lnTo>
                <a:lnTo>
                  <a:pt x="3912758" y="2096291"/>
                </a:lnTo>
                <a:lnTo>
                  <a:pt x="3893497" y="2054179"/>
                </a:lnTo>
                <a:lnTo>
                  <a:pt x="3873747" y="2012367"/>
                </a:lnTo>
                <a:lnTo>
                  <a:pt x="3853513" y="1970861"/>
                </a:lnTo>
                <a:lnTo>
                  <a:pt x="3832798" y="1929664"/>
                </a:lnTo>
                <a:lnTo>
                  <a:pt x="3811606" y="1888780"/>
                </a:lnTo>
                <a:lnTo>
                  <a:pt x="3789942" y="1848214"/>
                </a:lnTo>
                <a:lnTo>
                  <a:pt x="3767809" y="1807970"/>
                </a:lnTo>
                <a:lnTo>
                  <a:pt x="3745210" y="1768052"/>
                </a:lnTo>
                <a:lnTo>
                  <a:pt x="3722151" y="1728464"/>
                </a:lnTo>
                <a:lnTo>
                  <a:pt x="3698635" y="1689210"/>
                </a:lnTo>
                <a:lnTo>
                  <a:pt x="3674666" y="1650295"/>
                </a:lnTo>
                <a:lnTo>
                  <a:pt x="3650248" y="1611722"/>
                </a:lnTo>
                <a:lnTo>
                  <a:pt x="3625384" y="1573497"/>
                </a:lnTo>
                <a:lnTo>
                  <a:pt x="3600080" y="1535622"/>
                </a:lnTo>
                <a:lnTo>
                  <a:pt x="3574337" y="1498102"/>
                </a:lnTo>
                <a:lnTo>
                  <a:pt x="3548162" y="1460942"/>
                </a:lnTo>
                <a:lnTo>
                  <a:pt x="3521557" y="1424145"/>
                </a:lnTo>
                <a:lnTo>
                  <a:pt x="3494526" y="1387716"/>
                </a:lnTo>
                <a:lnTo>
                  <a:pt x="3467074" y="1351658"/>
                </a:lnTo>
                <a:lnTo>
                  <a:pt x="3439204" y="1315977"/>
                </a:lnTo>
                <a:lnTo>
                  <a:pt x="3410921" y="1280676"/>
                </a:lnTo>
                <a:lnTo>
                  <a:pt x="3382227" y="1245759"/>
                </a:lnTo>
                <a:lnTo>
                  <a:pt x="3353128" y="1211231"/>
                </a:lnTo>
                <a:lnTo>
                  <a:pt x="3323627" y="1177095"/>
                </a:lnTo>
                <a:lnTo>
                  <a:pt x="3293728" y="1143357"/>
                </a:lnTo>
                <a:lnTo>
                  <a:pt x="3263435" y="1110019"/>
                </a:lnTo>
                <a:lnTo>
                  <a:pt x="3232751" y="1077086"/>
                </a:lnTo>
                <a:lnTo>
                  <a:pt x="3201682" y="1044563"/>
                </a:lnTo>
                <a:lnTo>
                  <a:pt x="3170230" y="1012454"/>
                </a:lnTo>
                <a:lnTo>
                  <a:pt x="3138399" y="980762"/>
                </a:lnTo>
                <a:lnTo>
                  <a:pt x="3106195" y="949492"/>
                </a:lnTo>
                <a:lnTo>
                  <a:pt x="3073620" y="918648"/>
                </a:lnTo>
                <a:lnTo>
                  <a:pt x="3040678" y="888234"/>
                </a:lnTo>
                <a:lnTo>
                  <a:pt x="3007374" y="858255"/>
                </a:lnTo>
                <a:lnTo>
                  <a:pt x="2973711" y="828714"/>
                </a:lnTo>
                <a:lnTo>
                  <a:pt x="2939693" y="799616"/>
                </a:lnTo>
                <a:lnTo>
                  <a:pt x="2905325" y="770964"/>
                </a:lnTo>
                <a:lnTo>
                  <a:pt x="2870610" y="742764"/>
                </a:lnTo>
                <a:lnTo>
                  <a:pt x="2835551" y="715019"/>
                </a:lnTo>
                <a:lnTo>
                  <a:pt x="2800154" y="687734"/>
                </a:lnTo>
                <a:lnTo>
                  <a:pt x="2764422" y="660912"/>
                </a:lnTo>
                <a:lnTo>
                  <a:pt x="2728358" y="634557"/>
                </a:lnTo>
                <a:lnTo>
                  <a:pt x="2691968" y="608675"/>
                </a:lnTo>
                <a:lnTo>
                  <a:pt x="2655254" y="583269"/>
                </a:lnTo>
                <a:lnTo>
                  <a:pt x="2618221" y="558343"/>
                </a:lnTo>
                <a:lnTo>
                  <a:pt x="2580872" y="533901"/>
                </a:lnTo>
                <a:lnTo>
                  <a:pt x="2543212" y="509948"/>
                </a:lnTo>
                <a:lnTo>
                  <a:pt x="2505244" y="486488"/>
                </a:lnTo>
                <a:lnTo>
                  <a:pt x="2466973" y="463524"/>
                </a:lnTo>
                <a:lnTo>
                  <a:pt x="2428402" y="441062"/>
                </a:lnTo>
                <a:lnTo>
                  <a:pt x="2389536" y="419105"/>
                </a:lnTo>
                <a:lnTo>
                  <a:pt x="2350377" y="397657"/>
                </a:lnTo>
                <a:lnTo>
                  <a:pt x="2310931" y="376723"/>
                </a:lnTo>
                <a:lnTo>
                  <a:pt x="2271201" y="356307"/>
                </a:lnTo>
                <a:lnTo>
                  <a:pt x="2231191" y="336413"/>
                </a:lnTo>
                <a:lnTo>
                  <a:pt x="2190905" y="317045"/>
                </a:lnTo>
                <a:lnTo>
                  <a:pt x="2150346" y="298207"/>
                </a:lnTo>
                <a:lnTo>
                  <a:pt x="2109520" y="279903"/>
                </a:lnTo>
                <a:lnTo>
                  <a:pt x="2068429" y="262139"/>
                </a:lnTo>
                <a:lnTo>
                  <a:pt x="2027078" y="244916"/>
                </a:lnTo>
                <a:lnTo>
                  <a:pt x="1985470" y="228241"/>
                </a:lnTo>
                <a:lnTo>
                  <a:pt x="1943610" y="212117"/>
                </a:lnTo>
                <a:lnTo>
                  <a:pt x="1901502" y="196549"/>
                </a:lnTo>
                <a:lnTo>
                  <a:pt x="1859149" y="181540"/>
                </a:lnTo>
                <a:lnTo>
                  <a:pt x="1816555" y="167094"/>
                </a:lnTo>
                <a:lnTo>
                  <a:pt x="1773725" y="153216"/>
                </a:lnTo>
                <a:lnTo>
                  <a:pt x="1730661" y="139911"/>
                </a:lnTo>
                <a:lnTo>
                  <a:pt x="1687369" y="127181"/>
                </a:lnTo>
                <a:lnTo>
                  <a:pt x="1643852" y="115032"/>
                </a:lnTo>
                <a:lnTo>
                  <a:pt x="1600114" y="103467"/>
                </a:lnTo>
                <a:lnTo>
                  <a:pt x="1556159" y="92491"/>
                </a:lnTo>
                <a:lnTo>
                  <a:pt x="1511991" y="82107"/>
                </a:lnTo>
                <a:lnTo>
                  <a:pt x="1467613" y="72321"/>
                </a:lnTo>
                <a:lnTo>
                  <a:pt x="1423031" y="63136"/>
                </a:lnTo>
                <a:lnTo>
                  <a:pt x="1378247" y="54556"/>
                </a:lnTo>
                <a:lnTo>
                  <a:pt x="1333266" y="46585"/>
                </a:lnTo>
                <a:lnTo>
                  <a:pt x="1288091" y="39229"/>
                </a:lnTo>
                <a:lnTo>
                  <a:pt x="1242726" y="32490"/>
                </a:lnTo>
                <a:lnTo>
                  <a:pt x="1197177" y="26373"/>
                </a:lnTo>
                <a:lnTo>
                  <a:pt x="1151445" y="20882"/>
                </a:lnTo>
                <a:lnTo>
                  <a:pt x="1105536" y="16022"/>
                </a:lnTo>
                <a:lnTo>
                  <a:pt x="1059453" y="11796"/>
                </a:lnTo>
                <a:lnTo>
                  <a:pt x="1013200" y="8209"/>
                </a:lnTo>
                <a:lnTo>
                  <a:pt x="966781" y="5265"/>
                </a:lnTo>
                <a:lnTo>
                  <a:pt x="920200" y="2967"/>
                </a:lnTo>
                <a:lnTo>
                  <a:pt x="873462" y="1321"/>
                </a:lnTo>
                <a:lnTo>
                  <a:pt x="826569" y="331"/>
                </a:lnTo>
                <a:lnTo>
                  <a:pt x="779525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244" y="340613"/>
            <a:ext cx="4593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sng" spc="-80" dirty="0">
                <a:solidFill>
                  <a:srgbClr val="000000"/>
                </a:solidFill>
                <a:uFill>
                  <a:solidFill>
                    <a:srgbClr val="DADA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000000"/>
                </a:solidFill>
                <a:uFill>
                  <a:solidFill>
                    <a:srgbClr val="DADADA"/>
                  </a:solidFill>
                </a:uFill>
                <a:latin typeface="Microsoft YaHei"/>
                <a:cs typeface="Microsoft YaHei"/>
              </a:rPr>
              <a:t>我是學生，我要做什麼？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483" y="5314187"/>
            <a:ext cx="1239011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08211" y="5681024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軟正黑體"/>
                <a:cs typeface="微軟正黑體"/>
              </a:rPr>
              <a:t>上傳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78023" y="5314187"/>
            <a:ext cx="1239011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81053" y="568093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軟正黑體"/>
                <a:cs typeface="微軟正黑體"/>
              </a:rPr>
              <a:t>勾選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5889" y="1696115"/>
            <a:ext cx="8475345" cy="3916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solidFill>
                  <a:srgbClr val="BF3420"/>
                </a:solidFill>
                <a:uFill>
                  <a:solidFill>
                    <a:srgbClr val="BF3420"/>
                  </a:solidFill>
                </a:uFill>
                <a:latin typeface="微軟正黑體"/>
                <a:cs typeface="微軟正黑體"/>
              </a:rPr>
              <a:t>瞭解</a:t>
            </a:r>
            <a:r>
              <a:rPr sz="2800" spc="-5" dirty="0">
                <a:solidFill>
                  <a:srgbClr val="BF3420"/>
                </a:solidFill>
                <a:latin typeface="微軟正黑體"/>
                <a:cs typeface="微軟正黑體"/>
              </a:rPr>
              <a:t>學習歷程檔案對自己的重要性。</a:t>
            </a:r>
            <a:endParaRPr sz="28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buClr>
                <a:srgbClr val="BF3420"/>
              </a:buClr>
              <a:buFont typeface="Wingdings"/>
              <a:buChar char=""/>
            </a:pPr>
            <a:endParaRPr sz="3450" dirty="0">
              <a:latin typeface="Times New Roman"/>
              <a:cs typeface="Times New Roman"/>
            </a:endParaRPr>
          </a:p>
          <a:p>
            <a:pPr marL="1076325" lvl="1" indent="-457200">
              <a:lnSpc>
                <a:spcPct val="100000"/>
              </a:lnSpc>
              <a:buFont typeface="Wingdings"/>
              <a:buChar char=""/>
              <a:tabLst>
                <a:tab pos="1076325" algn="l"/>
                <a:tab pos="1076960" algn="l"/>
              </a:tabLst>
            </a:pPr>
            <a:r>
              <a:rPr sz="2800" b="1" u="heavy" spc="-5" dirty="0">
                <a:solidFill>
                  <a:srgbClr val="BF3420"/>
                </a:solidFill>
                <a:uFill>
                  <a:solidFill>
                    <a:srgbClr val="BF3420"/>
                  </a:solidFill>
                </a:uFill>
                <a:latin typeface="微軟正黑體"/>
                <a:cs typeface="微軟正黑體"/>
              </a:rPr>
              <a:t>學會</a:t>
            </a:r>
            <a:r>
              <a:rPr sz="2800" spc="-5" dirty="0">
                <a:solidFill>
                  <a:srgbClr val="BF3420"/>
                </a:solidFill>
                <a:latin typeface="微軟正黑體"/>
                <a:cs typeface="微軟正黑體"/>
              </a:rPr>
              <a:t>學習歷程學校平臺之相關操作。</a:t>
            </a:r>
            <a:endParaRPr sz="2800" dirty="0">
              <a:latin typeface="微軟正黑體"/>
              <a:cs typeface="微軟正黑體"/>
            </a:endParaRPr>
          </a:p>
          <a:p>
            <a:pPr marL="1353820" marR="5080" lvl="2" indent="-457200">
              <a:lnSpc>
                <a:spcPct val="150000"/>
              </a:lnSpc>
              <a:spcBef>
                <a:spcPts val="2495"/>
              </a:spcBef>
              <a:buFont typeface="Wingdings"/>
              <a:buChar char=""/>
              <a:tabLst>
                <a:tab pos="1353820" algn="l"/>
                <a:tab pos="1354455" algn="l"/>
              </a:tabLst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軟正黑體"/>
                <a:cs typeface="微軟正黑體"/>
              </a:rPr>
              <a:t>積極參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軟正黑體"/>
                <a:cs typeface="微軟正黑體"/>
              </a:rPr>
              <a:t>與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各項學</a:t>
            </a:r>
            <a:r>
              <a:rPr sz="2800" spc="5" dirty="0">
                <a:solidFill>
                  <a:srgbClr val="FF0000"/>
                </a:solidFill>
                <a:latin typeface="微軟正黑體"/>
                <a:cs typeface="微軟正黑體"/>
              </a:rPr>
              <a:t>習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活動，</a:t>
            </a:r>
            <a:r>
              <a:rPr sz="2800" b="1" spc="5" dirty="0">
                <a:solidFill>
                  <a:srgbClr val="FF0000"/>
                </a:solidFill>
                <a:latin typeface="微軟正黑體"/>
                <a:cs typeface="微軟正黑體"/>
              </a:rPr>
              <a:t>探</a:t>
            </a:r>
            <a:r>
              <a:rPr sz="2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索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出自</a:t>
            </a:r>
            <a:r>
              <a:rPr sz="2800" spc="5" dirty="0">
                <a:solidFill>
                  <a:srgbClr val="FF0000"/>
                </a:solidFill>
                <a:latin typeface="微軟正黑體"/>
                <a:cs typeface="微軟正黑體"/>
              </a:rPr>
              <a:t>己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的</a:t>
            </a:r>
            <a:r>
              <a:rPr sz="2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興趣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， 並找到</a:t>
            </a:r>
            <a:r>
              <a:rPr sz="2800" b="1" spc="5" dirty="0">
                <a:solidFill>
                  <a:srgbClr val="FF0000"/>
                </a:solidFill>
                <a:latin typeface="微軟正黑體"/>
                <a:cs typeface="微軟正黑體"/>
              </a:rPr>
              <a:t>生</a:t>
            </a:r>
            <a:r>
              <a:rPr sz="28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涯定向</a:t>
            </a:r>
            <a:r>
              <a:rPr sz="2800" spc="5" dirty="0">
                <a:solidFill>
                  <a:srgbClr val="FF0000"/>
                </a:solidFill>
                <a:latin typeface="微軟正黑體"/>
                <a:cs typeface="微軟正黑體"/>
              </a:rPr>
              <a:t>，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逐步累</a:t>
            </a:r>
            <a:r>
              <a:rPr sz="2800" spc="5" dirty="0">
                <a:solidFill>
                  <a:srgbClr val="FF0000"/>
                </a:solidFill>
                <a:latin typeface="微軟正黑體"/>
                <a:cs typeface="微軟正黑體"/>
              </a:rPr>
              <a:t>積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自己的</a:t>
            </a:r>
            <a:r>
              <a:rPr sz="2800" spc="5" dirty="0">
                <a:solidFill>
                  <a:srgbClr val="FF0000"/>
                </a:solidFill>
                <a:latin typeface="微軟正黑體"/>
                <a:cs typeface="微軟正黑體"/>
              </a:rPr>
              <a:t>學</a:t>
            </a:r>
            <a:r>
              <a:rPr sz="2800" spc="-5" dirty="0">
                <a:solidFill>
                  <a:srgbClr val="FF0000"/>
                </a:solidFill>
                <a:latin typeface="微軟正黑體"/>
                <a:cs typeface="微軟正黑體"/>
              </a:rPr>
              <a:t>習歷程。</a:t>
            </a:r>
            <a:endParaRPr sz="2800" dirty="0">
              <a:latin typeface="微軟正黑體"/>
              <a:cs typeface="微軟正黑體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Wingdings"/>
              <a:buChar char=""/>
            </a:pPr>
            <a:endParaRPr sz="3450" dirty="0">
              <a:latin typeface="Times New Roman"/>
              <a:cs typeface="Times New Roman"/>
            </a:endParaRPr>
          </a:p>
          <a:p>
            <a:pPr marL="1503045" lvl="3" indent="-457200">
              <a:lnSpc>
                <a:spcPct val="100000"/>
              </a:lnSpc>
              <a:buFont typeface="Wingdings"/>
              <a:buChar char=""/>
              <a:tabLst>
                <a:tab pos="1502410" algn="l"/>
                <a:tab pos="1503045" algn="l"/>
              </a:tabLst>
            </a:pPr>
            <a:r>
              <a:rPr sz="2800" b="1" u="heavy" spc="-5" dirty="0">
                <a:solidFill>
                  <a:srgbClr val="BF3420"/>
                </a:solidFill>
                <a:uFill>
                  <a:solidFill>
                    <a:srgbClr val="BF3420"/>
                  </a:solidFill>
                </a:uFill>
                <a:latin typeface="微軟正黑體"/>
                <a:cs typeface="微軟正黑體"/>
              </a:rPr>
              <a:t>配合</a:t>
            </a:r>
            <a:r>
              <a:rPr sz="2800" spc="-5" dirty="0">
                <a:solidFill>
                  <a:srgbClr val="BF3420"/>
                </a:solidFill>
                <a:latin typeface="微軟正黑體"/>
                <a:cs typeface="微軟正黑體"/>
              </a:rPr>
              <a:t>學校規劃之時程，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微軟正黑體"/>
                <a:cs typeface="微軟正黑體"/>
              </a:rPr>
              <a:t>上傳</a:t>
            </a:r>
            <a:r>
              <a:rPr sz="2800" spc="-5" dirty="0">
                <a:solidFill>
                  <a:srgbClr val="BF3420"/>
                </a:solidFill>
                <a:latin typeface="微軟正黑體"/>
                <a:cs typeface="微軟正黑體"/>
              </a:rPr>
              <a:t>和</a:t>
            </a:r>
            <a:r>
              <a:rPr sz="2800" b="1" u="heavy" spc="-5" dirty="0">
                <a:solidFill>
                  <a:srgbClr val="708F35"/>
                </a:solidFill>
                <a:uFill>
                  <a:solidFill>
                    <a:srgbClr val="708F35"/>
                  </a:solidFill>
                </a:uFill>
                <a:latin typeface="微軟正黑體"/>
                <a:cs typeface="微軟正黑體"/>
              </a:rPr>
              <a:t>勾選</a:t>
            </a:r>
            <a:r>
              <a:rPr sz="2800" spc="5" dirty="0">
                <a:solidFill>
                  <a:srgbClr val="BF3420"/>
                </a:solidFill>
                <a:latin typeface="微軟正黑體"/>
                <a:cs typeface="微軟正黑體"/>
              </a:rPr>
              <a:t>自己</a:t>
            </a:r>
            <a:endParaRPr sz="2800" dirty="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6227" y="5800282"/>
            <a:ext cx="4641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BF3420"/>
                </a:solidFill>
                <a:latin typeface="微軟正黑體"/>
                <a:cs typeface="微軟正黑體"/>
              </a:rPr>
              <a:t>的課程學習成果及多元表現。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2475" y="2545079"/>
            <a:ext cx="2311907" cy="2604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068" y="1188720"/>
            <a:ext cx="2311907" cy="2587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44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17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61288"/>
            <a:ext cx="4203700" cy="5697220"/>
          </a:xfrm>
          <a:custGeom>
            <a:avLst/>
            <a:gdLst/>
            <a:ahLst/>
            <a:cxnLst/>
            <a:rect l="l" t="t" r="r" b="b"/>
            <a:pathLst>
              <a:path w="4203700" h="5697220">
                <a:moveTo>
                  <a:pt x="611123" y="0"/>
                </a:moveTo>
                <a:lnTo>
                  <a:pt x="563961" y="320"/>
                </a:lnTo>
                <a:lnTo>
                  <a:pt x="516944" y="1277"/>
                </a:lnTo>
                <a:lnTo>
                  <a:pt x="470076" y="2869"/>
                </a:lnTo>
                <a:lnTo>
                  <a:pt x="423361" y="5090"/>
                </a:lnTo>
                <a:lnTo>
                  <a:pt x="376803" y="7938"/>
                </a:lnTo>
                <a:lnTo>
                  <a:pt x="330406" y="11407"/>
                </a:lnTo>
                <a:lnTo>
                  <a:pt x="284172" y="15495"/>
                </a:lnTo>
                <a:lnTo>
                  <a:pt x="238107" y="20197"/>
                </a:lnTo>
                <a:lnTo>
                  <a:pt x="192213" y="25509"/>
                </a:lnTo>
                <a:lnTo>
                  <a:pt x="146494" y="31428"/>
                </a:lnTo>
                <a:lnTo>
                  <a:pt x="100954" y="37949"/>
                </a:lnTo>
                <a:lnTo>
                  <a:pt x="55597" y="45069"/>
                </a:lnTo>
                <a:lnTo>
                  <a:pt x="10426" y="52784"/>
                </a:lnTo>
                <a:lnTo>
                  <a:pt x="0" y="54709"/>
                </a:lnTo>
                <a:lnTo>
                  <a:pt x="0" y="5696712"/>
                </a:lnTo>
                <a:lnTo>
                  <a:pt x="3717555" y="5696712"/>
                </a:lnTo>
                <a:lnTo>
                  <a:pt x="3734808" y="5665180"/>
                </a:lnTo>
                <a:lnTo>
                  <a:pt x="3756391" y="5624590"/>
                </a:lnTo>
                <a:lnTo>
                  <a:pt x="3777515" y="5583694"/>
                </a:lnTo>
                <a:lnTo>
                  <a:pt x="3798175" y="5542496"/>
                </a:lnTo>
                <a:lnTo>
                  <a:pt x="3818367" y="5501000"/>
                </a:lnTo>
                <a:lnTo>
                  <a:pt x="3838089" y="5459210"/>
                </a:lnTo>
                <a:lnTo>
                  <a:pt x="3857336" y="5417129"/>
                </a:lnTo>
                <a:lnTo>
                  <a:pt x="3876105" y="5374762"/>
                </a:lnTo>
                <a:lnTo>
                  <a:pt x="3894391" y="5332112"/>
                </a:lnTo>
                <a:lnTo>
                  <a:pt x="3912192" y="5289184"/>
                </a:lnTo>
                <a:lnTo>
                  <a:pt x="3929503" y="5245981"/>
                </a:lnTo>
                <a:lnTo>
                  <a:pt x="3946321" y="5202507"/>
                </a:lnTo>
                <a:lnTo>
                  <a:pt x="3962642" y="5158766"/>
                </a:lnTo>
                <a:lnTo>
                  <a:pt x="3978462" y="5114762"/>
                </a:lnTo>
                <a:lnTo>
                  <a:pt x="3993779" y="5070499"/>
                </a:lnTo>
                <a:lnTo>
                  <a:pt x="4008587" y="5025981"/>
                </a:lnTo>
                <a:lnTo>
                  <a:pt x="4022883" y="4981211"/>
                </a:lnTo>
                <a:lnTo>
                  <a:pt x="4036665" y="4936194"/>
                </a:lnTo>
                <a:lnTo>
                  <a:pt x="4049927" y="4890934"/>
                </a:lnTo>
                <a:lnTo>
                  <a:pt x="4062666" y="4845434"/>
                </a:lnTo>
                <a:lnTo>
                  <a:pt x="4074879" y="4799698"/>
                </a:lnTo>
                <a:lnTo>
                  <a:pt x="4086562" y="4753731"/>
                </a:lnTo>
                <a:lnTo>
                  <a:pt x="4097711" y="4707535"/>
                </a:lnTo>
                <a:lnTo>
                  <a:pt x="4108322" y="4661116"/>
                </a:lnTo>
                <a:lnTo>
                  <a:pt x="4118392" y="4614476"/>
                </a:lnTo>
                <a:lnTo>
                  <a:pt x="4127918" y="4567620"/>
                </a:lnTo>
                <a:lnTo>
                  <a:pt x="4136894" y="4520552"/>
                </a:lnTo>
                <a:lnTo>
                  <a:pt x="4145318" y="4473276"/>
                </a:lnTo>
                <a:lnTo>
                  <a:pt x="4153187" y="4425795"/>
                </a:lnTo>
                <a:lnTo>
                  <a:pt x="4160495" y="4378114"/>
                </a:lnTo>
                <a:lnTo>
                  <a:pt x="4167240" y="4330236"/>
                </a:lnTo>
                <a:lnTo>
                  <a:pt x="4173418" y="4282165"/>
                </a:lnTo>
                <a:lnTo>
                  <a:pt x="4179025" y="4233905"/>
                </a:lnTo>
                <a:lnTo>
                  <a:pt x="4184058" y="4185460"/>
                </a:lnTo>
                <a:lnTo>
                  <a:pt x="4188512" y="4136834"/>
                </a:lnTo>
                <a:lnTo>
                  <a:pt x="4192384" y="4088031"/>
                </a:lnTo>
                <a:lnTo>
                  <a:pt x="4195671" y="4039055"/>
                </a:lnTo>
                <a:lnTo>
                  <a:pt x="4198369" y="3989909"/>
                </a:lnTo>
                <a:lnTo>
                  <a:pt x="4200473" y="3940598"/>
                </a:lnTo>
                <a:lnTo>
                  <a:pt x="4201981" y="3891126"/>
                </a:lnTo>
                <a:lnTo>
                  <a:pt x="4202888" y="3841496"/>
                </a:lnTo>
                <a:lnTo>
                  <a:pt x="4203191" y="3791712"/>
                </a:lnTo>
                <a:lnTo>
                  <a:pt x="4202888" y="3741927"/>
                </a:lnTo>
                <a:lnTo>
                  <a:pt x="4201981" y="3692297"/>
                </a:lnTo>
                <a:lnTo>
                  <a:pt x="4200473" y="3642825"/>
                </a:lnTo>
                <a:lnTo>
                  <a:pt x="4198369" y="3593514"/>
                </a:lnTo>
                <a:lnTo>
                  <a:pt x="4195671" y="3544368"/>
                </a:lnTo>
                <a:lnTo>
                  <a:pt x="4192384" y="3495392"/>
                </a:lnTo>
                <a:lnTo>
                  <a:pt x="4188512" y="3446589"/>
                </a:lnTo>
                <a:lnTo>
                  <a:pt x="4184058" y="3397963"/>
                </a:lnTo>
                <a:lnTo>
                  <a:pt x="4179025" y="3349518"/>
                </a:lnTo>
                <a:lnTo>
                  <a:pt x="4173418" y="3301258"/>
                </a:lnTo>
                <a:lnTo>
                  <a:pt x="4167240" y="3253187"/>
                </a:lnTo>
                <a:lnTo>
                  <a:pt x="4160495" y="3205309"/>
                </a:lnTo>
                <a:lnTo>
                  <a:pt x="4153187" y="3157628"/>
                </a:lnTo>
                <a:lnTo>
                  <a:pt x="4145318" y="3110147"/>
                </a:lnTo>
                <a:lnTo>
                  <a:pt x="4136894" y="3062871"/>
                </a:lnTo>
                <a:lnTo>
                  <a:pt x="4127918" y="3015803"/>
                </a:lnTo>
                <a:lnTo>
                  <a:pt x="4118392" y="2968947"/>
                </a:lnTo>
                <a:lnTo>
                  <a:pt x="4108322" y="2922307"/>
                </a:lnTo>
                <a:lnTo>
                  <a:pt x="4097711" y="2875888"/>
                </a:lnTo>
                <a:lnTo>
                  <a:pt x="4086562" y="2829692"/>
                </a:lnTo>
                <a:lnTo>
                  <a:pt x="4074879" y="2783725"/>
                </a:lnTo>
                <a:lnTo>
                  <a:pt x="4062666" y="2737989"/>
                </a:lnTo>
                <a:lnTo>
                  <a:pt x="4049927" y="2692489"/>
                </a:lnTo>
                <a:lnTo>
                  <a:pt x="4036665" y="2647229"/>
                </a:lnTo>
                <a:lnTo>
                  <a:pt x="4022883" y="2602212"/>
                </a:lnTo>
                <a:lnTo>
                  <a:pt x="4008587" y="2557442"/>
                </a:lnTo>
                <a:lnTo>
                  <a:pt x="3993779" y="2512924"/>
                </a:lnTo>
                <a:lnTo>
                  <a:pt x="3978462" y="2468661"/>
                </a:lnTo>
                <a:lnTo>
                  <a:pt x="3962642" y="2424657"/>
                </a:lnTo>
                <a:lnTo>
                  <a:pt x="3946321" y="2380916"/>
                </a:lnTo>
                <a:lnTo>
                  <a:pt x="3929503" y="2337442"/>
                </a:lnTo>
                <a:lnTo>
                  <a:pt x="3912192" y="2294239"/>
                </a:lnTo>
                <a:lnTo>
                  <a:pt x="3894391" y="2251311"/>
                </a:lnTo>
                <a:lnTo>
                  <a:pt x="3876105" y="2208661"/>
                </a:lnTo>
                <a:lnTo>
                  <a:pt x="3857336" y="2166294"/>
                </a:lnTo>
                <a:lnTo>
                  <a:pt x="3838089" y="2124213"/>
                </a:lnTo>
                <a:lnTo>
                  <a:pt x="3818367" y="2082423"/>
                </a:lnTo>
                <a:lnTo>
                  <a:pt x="3798175" y="2040927"/>
                </a:lnTo>
                <a:lnTo>
                  <a:pt x="3777515" y="1999729"/>
                </a:lnTo>
                <a:lnTo>
                  <a:pt x="3756391" y="1958833"/>
                </a:lnTo>
                <a:lnTo>
                  <a:pt x="3734808" y="1918243"/>
                </a:lnTo>
                <a:lnTo>
                  <a:pt x="3712768" y="1877963"/>
                </a:lnTo>
                <a:lnTo>
                  <a:pt x="3690276" y="1837996"/>
                </a:lnTo>
                <a:lnTo>
                  <a:pt x="3667335" y="1798347"/>
                </a:lnTo>
                <a:lnTo>
                  <a:pt x="3643949" y="1759020"/>
                </a:lnTo>
                <a:lnTo>
                  <a:pt x="3620121" y="1720019"/>
                </a:lnTo>
                <a:lnTo>
                  <a:pt x="3595856" y="1681346"/>
                </a:lnTo>
                <a:lnTo>
                  <a:pt x="3571157" y="1643007"/>
                </a:lnTo>
                <a:lnTo>
                  <a:pt x="3546027" y="1605005"/>
                </a:lnTo>
                <a:lnTo>
                  <a:pt x="3520471" y="1567344"/>
                </a:lnTo>
                <a:lnTo>
                  <a:pt x="3494492" y="1530028"/>
                </a:lnTo>
                <a:lnTo>
                  <a:pt x="3468093" y="1493061"/>
                </a:lnTo>
                <a:lnTo>
                  <a:pt x="3441279" y="1456447"/>
                </a:lnTo>
                <a:lnTo>
                  <a:pt x="3414054" y="1420190"/>
                </a:lnTo>
                <a:lnTo>
                  <a:pt x="3386420" y="1384293"/>
                </a:lnTo>
                <a:lnTo>
                  <a:pt x="3358381" y="1348760"/>
                </a:lnTo>
                <a:lnTo>
                  <a:pt x="3329942" y="1313596"/>
                </a:lnTo>
                <a:lnTo>
                  <a:pt x="3301106" y="1278805"/>
                </a:lnTo>
                <a:lnTo>
                  <a:pt x="3271876" y="1244389"/>
                </a:lnTo>
                <a:lnTo>
                  <a:pt x="3242257" y="1210354"/>
                </a:lnTo>
                <a:lnTo>
                  <a:pt x="3212252" y="1176702"/>
                </a:lnTo>
                <a:lnTo>
                  <a:pt x="3181864" y="1143439"/>
                </a:lnTo>
                <a:lnTo>
                  <a:pt x="3151098" y="1110567"/>
                </a:lnTo>
                <a:lnTo>
                  <a:pt x="3119957" y="1078091"/>
                </a:lnTo>
                <a:lnTo>
                  <a:pt x="3088445" y="1046014"/>
                </a:lnTo>
                <a:lnTo>
                  <a:pt x="3056565" y="1014342"/>
                </a:lnTo>
                <a:lnTo>
                  <a:pt x="3024322" y="983076"/>
                </a:lnTo>
                <a:lnTo>
                  <a:pt x="2991718" y="952222"/>
                </a:lnTo>
                <a:lnTo>
                  <a:pt x="2958759" y="921783"/>
                </a:lnTo>
                <a:lnTo>
                  <a:pt x="2925446" y="891763"/>
                </a:lnTo>
                <a:lnTo>
                  <a:pt x="2891784" y="862166"/>
                </a:lnTo>
                <a:lnTo>
                  <a:pt x="2857778" y="832997"/>
                </a:lnTo>
                <a:lnTo>
                  <a:pt x="2823429" y="804258"/>
                </a:lnTo>
                <a:lnTo>
                  <a:pt x="2788743" y="775953"/>
                </a:lnTo>
                <a:lnTo>
                  <a:pt x="2753722" y="748088"/>
                </a:lnTo>
                <a:lnTo>
                  <a:pt x="2718371" y="720665"/>
                </a:lnTo>
                <a:lnTo>
                  <a:pt x="2682693" y="693688"/>
                </a:lnTo>
                <a:lnTo>
                  <a:pt x="2646692" y="667162"/>
                </a:lnTo>
                <a:lnTo>
                  <a:pt x="2610372" y="641090"/>
                </a:lnTo>
                <a:lnTo>
                  <a:pt x="2573736" y="615476"/>
                </a:lnTo>
                <a:lnTo>
                  <a:pt x="2536787" y="590324"/>
                </a:lnTo>
                <a:lnTo>
                  <a:pt x="2499531" y="565638"/>
                </a:lnTo>
                <a:lnTo>
                  <a:pt x="2461970" y="541422"/>
                </a:lnTo>
                <a:lnTo>
                  <a:pt x="2424108" y="517680"/>
                </a:lnTo>
                <a:lnTo>
                  <a:pt x="2385948" y="494415"/>
                </a:lnTo>
                <a:lnTo>
                  <a:pt x="2347496" y="471632"/>
                </a:lnTo>
                <a:lnTo>
                  <a:pt x="2308753" y="449335"/>
                </a:lnTo>
                <a:lnTo>
                  <a:pt x="2269724" y="427526"/>
                </a:lnTo>
                <a:lnTo>
                  <a:pt x="2230413" y="406211"/>
                </a:lnTo>
                <a:lnTo>
                  <a:pt x="2190823" y="385394"/>
                </a:lnTo>
                <a:lnTo>
                  <a:pt x="2150958" y="365077"/>
                </a:lnTo>
                <a:lnTo>
                  <a:pt x="2110821" y="345265"/>
                </a:lnTo>
                <a:lnTo>
                  <a:pt x="2070417" y="325963"/>
                </a:lnTo>
                <a:lnTo>
                  <a:pt x="2029749" y="307173"/>
                </a:lnTo>
                <a:lnTo>
                  <a:pt x="1988821" y="288899"/>
                </a:lnTo>
                <a:lnTo>
                  <a:pt x="1947636" y="271147"/>
                </a:lnTo>
                <a:lnTo>
                  <a:pt x="1906198" y="253919"/>
                </a:lnTo>
                <a:lnTo>
                  <a:pt x="1864511" y="237219"/>
                </a:lnTo>
                <a:lnTo>
                  <a:pt x="1822579" y="221051"/>
                </a:lnTo>
                <a:lnTo>
                  <a:pt x="1780405" y="205420"/>
                </a:lnTo>
                <a:lnTo>
                  <a:pt x="1737992" y="190329"/>
                </a:lnTo>
                <a:lnTo>
                  <a:pt x="1695346" y="175782"/>
                </a:lnTo>
                <a:lnTo>
                  <a:pt x="1652468" y="161782"/>
                </a:lnTo>
                <a:lnTo>
                  <a:pt x="1609364" y="148335"/>
                </a:lnTo>
                <a:lnTo>
                  <a:pt x="1566036" y="135443"/>
                </a:lnTo>
                <a:lnTo>
                  <a:pt x="1522489" y="123111"/>
                </a:lnTo>
                <a:lnTo>
                  <a:pt x="1478726" y="111343"/>
                </a:lnTo>
                <a:lnTo>
                  <a:pt x="1434751" y="100141"/>
                </a:lnTo>
                <a:lnTo>
                  <a:pt x="1390567" y="89512"/>
                </a:lnTo>
                <a:lnTo>
                  <a:pt x="1346178" y="79457"/>
                </a:lnTo>
                <a:lnTo>
                  <a:pt x="1301589" y="69982"/>
                </a:lnTo>
                <a:lnTo>
                  <a:pt x="1256802" y="61089"/>
                </a:lnTo>
                <a:lnTo>
                  <a:pt x="1211821" y="52784"/>
                </a:lnTo>
                <a:lnTo>
                  <a:pt x="1166650" y="45069"/>
                </a:lnTo>
                <a:lnTo>
                  <a:pt x="1121293" y="37949"/>
                </a:lnTo>
                <a:lnTo>
                  <a:pt x="1075753" y="31428"/>
                </a:lnTo>
                <a:lnTo>
                  <a:pt x="1030034" y="25509"/>
                </a:lnTo>
                <a:lnTo>
                  <a:pt x="984140" y="20197"/>
                </a:lnTo>
                <a:lnTo>
                  <a:pt x="938074" y="15495"/>
                </a:lnTo>
                <a:lnTo>
                  <a:pt x="891841" y="11407"/>
                </a:lnTo>
                <a:lnTo>
                  <a:pt x="845444" y="7938"/>
                </a:lnTo>
                <a:lnTo>
                  <a:pt x="798886" y="5090"/>
                </a:lnTo>
                <a:lnTo>
                  <a:pt x="752171" y="2869"/>
                </a:lnTo>
                <a:lnTo>
                  <a:pt x="705303" y="1277"/>
                </a:lnTo>
                <a:lnTo>
                  <a:pt x="658286" y="320"/>
                </a:lnTo>
                <a:lnTo>
                  <a:pt x="611123" y="0"/>
                </a:lnTo>
                <a:close/>
              </a:path>
            </a:pathLst>
          </a:custGeom>
          <a:solidFill>
            <a:srgbClr val="D5E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75588"/>
            <a:ext cx="4081779" cy="5582920"/>
          </a:xfrm>
          <a:custGeom>
            <a:avLst/>
            <a:gdLst/>
            <a:ahLst/>
            <a:cxnLst/>
            <a:rect l="l" t="t" r="r" b="b"/>
            <a:pathLst>
              <a:path w="4081779" h="5582920">
                <a:moveTo>
                  <a:pt x="611124" y="0"/>
                </a:moveTo>
                <a:lnTo>
                  <a:pt x="564070" y="331"/>
                </a:lnTo>
                <a:lnTo>
                  <a:pt x="517167" y="1321"/>
                </a:lnTo>
                <a:lnTo>
                  <a:pt x="470418" y="2967"/>
                </a:lnTo>
                <a:lnTo>
                  <a:pt x="423827" y="5265"/>
                </a:lnTo>
                <a:lnTo>
                  <a:pt x="377398" y="8209"/>
                </a:lnTo>
                <a:lnTo>
                  <a:pt x="331135" y="11796"/>
                </a:lnTo>
                <a:lnTo>
                  <a:pt x="285042" y="16022"/>
                </a:lnTo>
                <a:lnTo>
                  <a:pt x="239123" y="20882"/>
                </a:lnTo>
                <a:lnTo>
                  <a:pt x="193381" y="26373"/>
                </a:lnTo>
                <a:lnTo>
                  <a:pt x="147821" y="32490"/>
                </a:lnTo>
                <a:lnTo>
                  <a:pt x="102447" y="39229"/>
                </a:lnTo>
                <a:lnTo>
                  <a:pt x="57262" y="46585"/>
                </a:lnTo>
                <a:lnTo>
                  <a:pt x="12271" y="54556"/>
                </a:lnTo>
                <a:lnTo>
                  <a:pt x="0" y="56906"/>
                </a:lnTo>
                <a:lnTo>
                  <a:pt x="0" y="5582412"/>
                </a:lnTo>
                <a:lnTo>
                  <a:pt x="3579928" y="5582412"/>
                </a:lnTo>
                <a:lnTo>
                  <a:pt x="3600063" y="5546853"/>
                </a:lnTo>
                <a:lnTo>
                  <a:pt x="3622201" y="5506609"/>
                </a:lnTo>
                <a:lnTo>
                  <a:pt x="3643870" y="5466043"/>
                </a:lnTo>
                <a:lnTo>
                  <a:pt x="3665066" y="5425159"/>
                </a:lnTo>
                <a:lnTo>
                  <a:pt x="3685786" y="5383962"/>
                </a:lnTo>
                <a:lnTo>
                  <a:pt x="3706025" y="5342456"/>
                </a:lnTo>
                <a:lnTo>
                  <a:pt x="3725779" y="5300644"/>
                </a:lnTo>
                <a:lnTo>
                  <a:pt x="3745044" y="5258532"/>
                </a:lnTo>
                <a:lnTo>
                  <a:pt x="3763818" y="5216123"/>
                </a:lnTo>
                <a:lnTo>
                  <a:pt x="3782094" y="5173421"/>
                </a:lnTo>
                <a:lnTo>
                  <a:pt x="3799870" y="5130431"/>
                </a:lnTo>
                <a:lnTo>
                  <a:pt x="3817142" y="5087156"/>
                </a:lnTo>
                <a:lnTo>
                  <a:pt x="3833906" y="5043601"/>
                </a:lnTo>
                <a:lnTo>
                  <a:pt x="3850157" y="4999771"/>
                </a:lnTo>
                <a:lnTo>
                  <a:pt x="3865893" y="4955668"/>
                </a:lnTo>
                <a:lnTo>
                  <a:pt x="3881108" y="4911298"/>
                </a:lnTo>
                <a:lnTo>
                  <a:pt x="3895799" y="4866665"/>
                </a:lnTo>
                <a:lnTo>
                  <a:pt x="3909962" y="4821772"/>
                </a:lnTo>
                <a:lnTo>
                  <a:pt x="3923594" y="4776625"/>
                </a:lnTo>
                <a:lnTo>
                  <a:pt x="3936690" y="4731226"/>
                </a:lnTo>
                <a:lnTo>
                  <a:pt x="3949245" y="4685580"/>
                </a:lnTo>
                <a:lnTo>
                  <a:pt x="3961258" y="4639692"/>
                </a:lnTo>
                <a:lnTo>
                  <a:pt x="3972722" y="4593566"/>
                </a:lnTo>
                <a:lnTo>
                  <a:pt x="3983635" y="4547205"/>
                </a:lnTo>
                <a:lnTo>
                  <a:pt x="3993993" y="4500615"/>
                </a:lnTo>
                <a:lnTo>
                  <a:pt x="4003791" y="4453798"/>
                </a:lnTo>
                <a:lnTo>
                  <a:pt x="4013026" y="4406760"/>
                </a:lnTo>
                <a:lnTo>
                  <a:pt x="4021694" y="4359504"/>
                </a:lnTo>
                <a:lnTo>
                  <a:pt x="4029790" y="4312034"/>
                </a:lnTo>
                <a:lnTo>
                  <a:pt x="4037311" y="4264356"/>
                </a:lnTo>
                <a:lnTo>
                  <a:pt x="4044253" y="4216472"/>
                </a:lnTo>
                <a:lnTo>
                  <a:pt x="4050612" y="4168388"/>
                </a:lnTo>
                <a:lnTo>
                  <a:pt x="4056384" y="4120107"/>
                </a:lnTo>
                <a:lnTo>
                  <a:pt x="4061566" y="4071633"/>
                </a:lnTo>
                <a:lnTo>
                  <a:pt x="4066152" y="4022971"/>
                </a:lnTo>
                <a:lnTo>
                  <a:pt x="4070140" y="3974124"/>
                </a:lnTo>
                <a:lnTo>
                  <a:pt x="4073525" y="3925098"/>
                </a:lnTo>
                <a:lnTo>
                  <a:pt x="4076303" y="3875896"/>
                </a:lnTo>
                <a:lnTo>
                  <a:pt x="4078471" y="3826522"/>
                </a:lnTo>
                <a:lnTo>
                  <a:pt x="4080024" y="3776980"/>
                </a:lnTo>
                <a:lnTo>
                  <a:pt x="4080959" y="3727276"/>
                </a:lnTo>
                <a:lnTo>
                  <a:pt x="4081272" y="3677412"/>
                </a:lnTo>
                <a:lnTo>
                  <a:pt x="4080959" y="3627547"/>
                </a:lnTo>
                <a:lnTo>
                  <a:pt x="4080024" y="3577843"/>
                </a:lnTo>
                <a:lnTo>
                  <a:pt x="4078471" y="3528301"/>
                </a:lnTo>
                <a:lnTo>
                  <a:pt x="4076303" y="3478927"/>
                </a:lnTo>
                <a:lnTo>
                  <a:pt x="4073525" y="3429725"/>
                </a:lnTo>
                <a:lnTo>
                  <a:pt x="4070140" y="3380699"/>
                </a:lnTo>
                <a:lnTo>
                  <a:pt x="4066152" y="3331852"/>
                </a:lnTo>
                <a:lnTo>
                  <a:pt x="4061566" y="3283190"/>
                </a:lnTo>
                <a:lnTo>
                  <a:pt x="4056384" y="3234716"/>
                </a:lnTo>
                <a:lnTo>
                  <a:pt x="4050612" y="3186435"/>
                </a:lnTo>
                <a:lnTo>
                  <a:pt x="4044253" y="3138351"/>
                </a:lnTo>
                <a:lnTo>
                  <a:pt x="4037311" y="3090467"/>
                </a:lnTo>
                <a:lnTo>
                  <a:pt x="4029790" y="3042789"/>
                </a:lnTo>
                <a:lnTo>
                  <a:pt x="4021694" y="2995319"/>
                </a:lnTo>
                <a:lnTo>
                  <a:pt x="4013026" y="2948063"/>
                </a:lnTo>
                <a:lnTo>
                  <a:pt x="4003791" y="2901025"/>
                </a:lnTo>
                <a:lnTo>
                  <a:pt x="3993993" y="2854208"/>
                </a:lnTo>
                <a:lnTo>
                  <a:pt x="3983635" y="2807618"/>
                </a:lnTo>
                <a:lnTo>
                  <a:pt x="3972722" y="2761257"/>
                </a:lnTo>
                <a:lnTo>
                  <a:pt x="3961258" y="2715131"/>
                </a:lnTo>
                <a:lnTo>
                  <a:pt x="3949245" y="2669243"/>
                </a:lnTo>
                <a:lnTo>
                  <a:pt x="3936690" y="2623597"/>
                </a:lnTo>
                <a:lnTo>
                  <a:pt x="3923594" y="2578198"/>
                </a:lnTo>
                <a:lnTo>
                  <a:pt x="3909962" y="2533051"/>
                </a:lnTo>
                <a:lnTo>
                  <a:pt x="3895799" y="2488158"/>
                </a:lnTo>
                <a:lnTo>
                  <a:pt x="3881108" y="2443525"/>
                </a:lnTo>
                <a:lnTo>
                  <a:pt x="3865893" y="2399155"/>
                </a:lnTo>
                <a:lnTo>
                  <a:pt x="3850157" y="2355052"/>
                </a:lnTo>
                <a:lnTo>
                  <a:pt x="3833906" y="2311222"/>
                </a:lnTo>
                <a:lnTo>
                  <a:pt x="3817142" y="2267667"/>
                </a:lnTo>
                <a:lnTo>
                  <a:pt x="3799870" y="2224392"/>
                </a:lnTo>
                <a:lnTo>
                  <a:pt x="3782094" y="2181402"/>
                </a:lnTo>
                <a:lnTo>
                  <a:pt x="3763818" y="2138700"/>
                </a:lnTo>
                <a:lnTo>
                  <a:pt x="3745044" y="2096291"/>
                </a:lnTo>
                <a:lnTo>
                  <a:pt x="3725779" y="2054179"/>
                </a:lnTo>
                <a:lnTo>
                  <a:pt x="3706025" y="2012367"/>
                </a:lnTo>
                <a:lnTo>
                  <a:pt x="3685786" y="1970861"/>
                </a:lnTo>
                <a:lnTo>
                  <a:pt x="3665066" y="1929664"/>
                </a:lnTo>
                <a:lnTo>
                  <a:pt x="3643870" y="1888780"/>
                </a:lnTo>
                <a:lnTo>
                  <a:pt x="3622201" y="1848214"/>
                </a:lnTo>
                <a:lnTo>
                  <a:pt x="3600063" y="1807970"/>
                </a:lnTo>
                <a:lnTo>
                  <a:pt x="3577460" y="1768052"/>
                </a:lnTo>
                <a:lnTo>
                  <a:pt x="3554395" y="1728464"/>
                </a:lnTo>
                <a:lnTo>
                  <a:pt x="3530874" y="1689210"/>
                </a:lnTo>
                <a:lnTo>
                  <a:pt x="3506900" y="1650295"/>
                </a:lnTo>
                <a:lnTo>
                  <a:pt x="3482476" y="1611722"/>
                </a:lnTo>
                <a:lnTo>
                  <a:pt x="3457607" y="1573497"/>
                </a:lnTo>
                <a:lnTo>
                  <a:pt x="3432297" y="1535622"/>
                </a:lnTo>
                <a:lnTo>
                  <a:pt x="3406549" y="1498102"/>
                </a:lnTo>
                <a:lnTo>
                  <a:pt x="3380368" y="1460942"/>
                </a:lnTo>
                <a:lnTo>
                  <a:pt x="3353757" y="1424145"/>
                </a:lnTo>
                <a:lnTo>
                  <a:pt x="3326720" y="1387716"/>
                </a:lnTo>
                <a:lnTo>
                  <a:pt x="3299262" y="1351658"/>
                </a:lnTo>
                <a:lnTo>
                  <a:pt x="3271386" y="1315977"/>
                </a:lnTo>
                <a:lnTo>
                  <a:pt x="3243096" y="1280676"/>
                </a:lnTo>
                <a:lnTo>
                  <a:pt x="3214397" y="1245759"/>
                </a:lnTo>
                <a:lnTo>
                  <a:pt x="3185291" y="1211231"/>
                </a:lnTo>
                <a:lnTo>
                  <a:pt x="3155783" y="1177095"/>
                </a:lnTo>
                <a:lnTo>
                  <a:pt x="3125877" y="1143357"/>
                </a:lnTo>
                <a:lnTo>
                  <a:pt x="3095578" y="1110019"/>
                </a:lnTo>
                <a:lnTo>
                  <a:pt x="3064887" y="1077086"/>
                </a:lnTo>
                <a:lnTo>
                  <a:pt x="3033811" y="1044563"/>
                </a:lnTo>
                <a:lnTo>
                  <a:pt x="3002352" y="1012454"/>
                </a:lnTo>
                <a:lnTo>
                  <a:pt x="2970515" y="980762"/>
                </a:lnTo>
                <a:lnTo>
                  <a:pt x="2938303" y="949492"/>
                </a:lnTo>
                <a:lnTo>
                  <a:pt x="2905721" y="918648"/>
                </a:lnTo>
                <a:lnTo>
                  <a:pt x="2872772" y="888234"/>
                </a:lnTo>
                <a:lnTo>
                  <a:pt x="2839461" y="858255"/>
                </a:lnTo>
                <a:lnTo>
                  <a:pt x="2805790" y="828714"/>
                </a:lnTo>
                <a:lnTo>
                  <a:pt x="2771765" y="799616"/>
                </a:lnTo>
                <a:lnTo>
                  <a:pt x="2737389" y="770964"/>
                </a:lnTo>
                <a:lnTo>
                  <a:pt x="2702666" y="742764"/>
                </a:lnTo>
                <a:lnTo>
                  <a:pt x="2667600" y="715019"/>
                </a:lnTo>
                <a:lnTo>
                  <a:pt x="2632195" y="687734"/>
                </a:lnTo>
                <a:lnTo>
                  <a:pt x="2596455" y="660912"/>
                </a:lnTo>
                <a:lnTo>
                  <a:pt x="2560384" y="634557"/>
                </a:lnTo>
                <a:lnTo>
                  <a:pt x="2523985" y="608675"/>
                </a:lnTo>
                <a:lnTo>
                  <a:pt x="2487263" y="583269"/>
                </a:lnTo>
                <a:lnTo>
                  <a:pt x="2450222" y="558343"/>
                </a:lnTo>
                <a:lnTo>
                  <a:pt x="2412865" y="533901"/>
                </a:lnTo>
                <a:lnTo>
                  <a:pt x="2375197" y="509948"/>
                </a:lnTo>
                <a:lnTo>
                  <a:pt x="2337221" y="486488"/>
                </a:lnTo>
                <a:lnTo>
                  <a:pt x="2298941" y="463524"/>
                </a:lnTo>
                <a:lnTo>
                  <a:pt x="2260362" y="441062"/>
                </a:lnTo>
                <a:lnTo>
                  <a:pt x="2221487" y="419105"/>
                </a:lnTo>
                <a:lnTo>
                  <a:pt x="2182320" y="397657"/>
                </a:lnTo>
                <a:lnTo>
                  <a:pt x="2142865" y="376723"/>
                </a:lnTo>
                <a:lnTo>
                  <a:pt x="2103126" y="356307"/>
                </a:lnTo>
                <a:lnTo>
                  <a:pt x="2063107" y="336413"/>
                </a:lnTo>
                <a:lnTo>
                  <a:pt x="2022812" y="317045"/>
                </a:lnTo>
                <a:lnTo>
                  <a:pt x="1982245" y="298207"/>
                </a:lnTo>
                <a:lnTo>
                  <a:pt x="1941409" y="279903"/>
                </a:lnTo>
                <a:lnTo>
                  <a:pt x="1900309" y="262139"/>
                </a:lnTo>
                <a:lnTo>
                  <a:pt x="1858949" y="244916"/>
                </a:lnTo>
                <a:lnTo>
                  <a:pt x="1817333" y="228241"/>
                </a:lnTo>
                <a:lnTo>
                  <a:pt x="1775463" y="212117"/>
                </a:lnTo>
                <a:lnTo>
                  <a:pt x="1733346" y="196549"/>
                </a:lnTo>
                <a:lnTo>
                  <a:pt x="1690983" y="181540"/>
                </a:lnTo>
                <a:lnTo>
                  <a:pt x="1648380" y="167094"/>
                </a:lnTo>
                <a:lnTo>
                  <a:pt x="1605540" y="153216"/>
                </a:lnTo>
                <a:lnTo>
                  <a:pt x="1562468" y="139911"/>
                </a:lnTo>
                <a:lnTo>
                  <a:pt x="1519166" y="127181"/>
                </a:lnTo>
                <a:lnTo>
                  <a:pt x="1475639" y="115032"/>
                </a:lnTo>
                <a:lnTo>
                  <a:pt x="1431892" y="103467"/>
                </a:lnTo>
                <a:lnTo>
                  <a:pt x="1387927" y="92491"/>
                </a:lnTo>
                <a:lnTo>
                  <a:pt x="1343749" y="82107"/>
                </a:lnTo>
                <a:lnTo>
                  <a:pt x="1299362" y="72321"/>
                </a:lnTo>
                <a:lnTo>
                  <a:pt x="1254770" y="63136"/>
                </a:lnTo>
                <a:lnTo>
                  <a:pt x="1209976" y="54556"/>
                </a:lnTo>
                <a:lnTo>
                  <a:pt x="1164985" y="46585"/>
                </a:lnTo>
                <a:lnTo>
                  <a:pt x="1119800" y="39229"/>
                </a:lnTo>
                <a:lnTo>
                  <a:pt x="1074426" y="32490"/>
                </a:lnTo>
                <a:lnTo>
                  <a:pt x="1028866" y="26373"/>
                </a:lnTo>
                <a:lnTo>
                  <a:pt x="983125" y="20882"/>
                </a:lnTo>
                <a:lnTo>
                  <a:pt x="937205" y="16022"/>
                </a:lnTo>
                <a:lnTo>
                  <a:pt x="891112" y="11796"/>
                </a:lnTo>
                <a:lnTo>
                  <a:pt x="844849" y="8209"/>
                </a:lnTo>
                <a:lnTo>
                  <a:pt x="798420" y="5265"/>
                </a:lnTo>
                <a:lnTo>
                  <a:pt x="751829" y="2967"/>
                </a:lnTo>
                <a:lnTo>
                  <a:pt x="705080" y="1321"/>
                </a:lnTo>
                <a:lnTo>
                  <a:pt x="658177" y="331"/>
                </a:lnTo>
                <a:lnTo>
                  <a:pt x="611124" y="0"/>
                </a:lnTo>
                <a:close/>
              </a:path>
            </a:pathLst>
          </a:custGeom>
          <a:solidFill>
            <a:srgbClr val="008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142" y="154184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我是教師，我要做什麼？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5314187"/>
            <a:ext cx="1239011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8211" y="5681024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軟正黑體"/>
                <a:cs typeface="微軟正黑體"/>
              </a:rPr>
              <a:t>登錄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8023" y="5314187"/>
            <a:ext cx="1239011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81053" y="568093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軟正黑體"/>
                <a:cs typeface="微軟正黑體"/>
              </a:rPr>
              <a:t>認證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19072" y="2753868"/>
            <a:ext cx="2174747" cy="2397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140" y="1356360"/>
            <a:ext cx="2081783" cy="2314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47125" y="5278690"/>
            <a:ext cx="65208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cs typeface="微軟正黑體"/>
              </a:rPr>
              <a:t>提醒學生配合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學校規劃之時程，</a:t>
            </a:r>
            <a:r>
              <a:rPr sz="2800" b="1" spc="-5" dirty="0">
                <a:solidFill>
                  <a:srgbClr val="0070C0"/>
                </a:solidFill>
                <a:latin typeface="微軟正黑體"/>
                <a:cs typeface="微軟正黑體"/>
              </a:rPr>
              <a:t>上</a:t>
            </a:r>
            <a:r>
              <a:rPr sz="2800" b="1" spc="5" dirty="0">
                <a:solidFill>
                  <a:srgbClr val="0070C0"/>
                </a:solidFill>
                <a:latin typeface="微軟正黑體"/>
                <a:cs typeface="微軟正黑體"/>
              </a:rPr>
              <a:t>傳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和 </a:t>
            </a:r>
            <a:r>
              <a:rPr sz="2800" b="1" spc="-5" dirty="0">
                <a:solidFill>
                  <a:srgbClr val="0070C0"/>
                </a:solidFill>
                <a:latin typeface="微軟正黑體"/>
                <a:cs typeface="微軟正黑體"/>
              </a:rPr>
              <a:t>勾選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自己的課程學習成果及多元表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現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2963" y="1227852"/>
            <a:ext cx="9369425" cy="3843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cs typeface="微軟正黑體"/>
              </a:rPr>
              <a:t>幫助學</a:t>
            </a:r>
            <a:r>
              <a:rPr sz="2800" b="1" u="heavy" spc="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cs typeface="微軟正黑體"/>
              </a:rPr>
              <a:t>生</a:t>
            </a: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cs typeface="微軟正黑體"/>
              </a:rPr>
              <a:t>瞭解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學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習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歷程檔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案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用途及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學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校平臺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之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相關操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作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。</a:t>
            </a:r>
            <a:endParaRPr sz="2800">
              <a:latin typeface="微軟正黑體"/>
              <a:cs typeface="微軟正黑體"/>
            </a:endParaRPr>
          </a:p>
          <a:p>
            <a:pPr marL="1875789" marR="736600" lvl="1" indent="-457200" algn="just">
              <a:lnSpc>
                <a:spcPct val="150000"/>
              </a:lnSpc>
              <a:spcBef>
                <a:spcPts val="1255"/>
              </a:spcBef>
              <a:buFont typeface="Wingdings"/>
              <a:buChar char=""/>
              <a:tabLst>
                <a:tab pos="1876425" algn="l"/>
              </a:tabLst>
            </a:pP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cs typeface="微軟正黑體"/>
              </a:rPr>
              <a:t>鼓勵學生參與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學校各項學習活動，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積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極</a:t>
            </a:r>
            <a:r>
              <a:rPr sz="2800" b="1" spc="-5" dirty="0">
                <a:solidFill>
                  <a:srgbClr val="0070C0"/>
                </a:solidFill>
                <a:latin typeface="微軟正黑體"/>
                <a:cs typeface="微軟正黑體"/>
              </a:rPr>
              <a:t>探索 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出自己的興趣，並</a:t>
            </a:r>
            <a:r>
              <a:rPr sz="2800" b="1" spc="-5" dirty="0">
                <a:solidFill>
                  <a:srgbClr val="0070C0"/>
                </a:solidFill>
                <a:latin typeface="微軟正黑體"/>
                <a:cs typeface="微軟正黑體"/>
              </a:rPr>
              <a:t>找到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生涯定向，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逐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步累積 自己的學習經歷。</a:t>
            </a:r>
            <a:endParaRPr sz="2800">
              <a:latin typeface="微軟正黑體"/>
              <a:cs typeface="微軟正黑體"/>
            </a:endParaRPr>
          </a:p>
          <a:p>
            <a:pPr marL="2263775" marR="1059180" lvl="2" indent="-457200">
              <a:lnSpc>
                <a:spcPct val="150000"/>
              </a:lnSpc>
              <a:spcBef>
                <a:spcPts val="245"/>
              </a:spcBef>
              <a:buFont typeface="Wingdings"/>
              <a:buChar char=""/>
              <a:tabLst>
                <a:tab pos="2263775" algn="l"/>
                <a:tab pos="2264410" algn="l"/>
              </a:tabLst>
            </a:pP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課程諮詢教師</a:t>
            </a:r>
            <a:r>
              <a:rPr sz="2800" b="1" u="heavy" spc="-5" dirty="0">
                <a:solidFill>
                  <a:srgbClr val="708F35"/>
                </a:solidFill>
                <a:uFill>
                  <a:solidFill>
                    <a:srgbClr val="708F35"/>
                  </a:solidFill>
                </a:uFill>
                <a:latin typeface="微軟正黑體"/>
                <a:cs typeface="微軟正黑體"/>
              </a:rPr>
              <a:t>登錄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課程諮詢紀錄；</a:t>
            </a:r>
            <a:r>
              <a:rPr sz="2800" spc="5" dirty="0">
                <a:solidFill>
                  <a:srgbClr val="0070C0"/>
                </a:solidFill>
                <a:latin typeface="微軟正黑體"/>
                <a:cs typeface="微軟正黑體"/>
              </a:rPr>
              <a:t>任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課 教師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軟正黑體"/>
                <a:cs typeface="微軟正黑體"/>
              </a:rPr>
              <a:t>認證</a:t>
            </a:r>
            <a:r>
              <a:rPr sz="2800" spc="-5" dirty="0">
                <a:solidFill>
                  <a:srgbClr val="0070C0"/>
                </a:solidFill>
                <a:latin typeface="微軟正黑體"/>
                <a:cs typeface="微軟正黑體"/>
              </a:rPr>
              <a:t>學生上傳之課程學習成果。</a:t>
            </a:r>
            <a:endParaRPr sz="280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18020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18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61288"/>
            <a:ext cx="4203700" cy="5697220"/>
          </a:xfrm>
          <a:custGeom>
            <a:avLst/>
            <a:gdLst/>
            <a:ahLst/>
            <a:cxnLst/>
            <a:rect l="l" t="t" r="r" b="b"/>
            <a:pathLst>
              <a:path w="4203700" h="5697220">
                <a:moveTo>
                  <a:pt x="611123" y="0"/>
                </a:moveTo>
                <a:lnTo>
                  <a:pt x="563961" y="320"/>
                </a:lnTo>
                <a:lnTo>
                  <a:pt x="516944" y="1277"/>
                </a:lnTo>
                <a:lnTo>
                  <a:pt x="470076" y="2869"/>
                </a:lnTo>
                <a:lnTo>
                  <a:pt x="423361" y="5090"/>
                </a:lnTo>
                <a:lnTo>
                  <a:pt x="376803" y="7938"/>
                </a:lnTo>
                <a:lnTo>
                  <a:pt x="330406" y="11407"/>
                </a:lnTo>
                <a:lnTo>
                  <a:pt x="284172" y="15495"/>
                </a:lnTo>
                <a:lnTo>
                  <a:pt x="238107" y="20197"/>
                </a:lnTo>
                <a:lnTo>
                  <a:pt x="192213" y="25509"/>
                </a:lnTo>
                <a:lnTo>
                  <a:pt x="146494" y="31428"/>
                </a:lnTo>
                <a:lnTo>
                  <a:pt x="100954" y="37949"/>
                </a:lnTo>
                <a:lnTo>
                  <a:pt x="55597" y="45069"/>
                </a:lnTo>
                <a:lnTo>
                  <a:pt x="10426" y="52784"/>
                </a:lnTo>
                <a:lnTo>
                  <a:pt x="0" y="54709"/>
                </a:lnTo>
                <a:lnTo>
                  <a:pt x="0" y="5696712"/>
                </a:lnTo>
                <a:lnTo>
                  <a:pt x="3717555" y="5696712"/>
                </a:lnTo>
                <a:lnTo>
                  <a:pt x="3734808" y="5665180"/>
                </a:lnTo>
                <a:lnTo>
                  <a:pt x="3756391" y="5624590"/>
                </a:lnTo>
                <a:lnTo>
                  <a:pt x="3777515" y="5583694"/>
                </a:lnTo>
                <a:lnTo>
                  <a:pt x="3798175" y="5542496"/>
                </a:lnTo>
                <a:lnTo>
                  <a:pt x="3818367" y="5501000"/>
                </a:lnTo>
                <a:lnTo>
                  <a:pt x="3838089" y="5459210"/>
                </a:lnTo>
                <a:lnTo>
                  <a:pt x="3857336" y="5417129"/>
                </a:lnTo>
                <a:lnTo>
                  <a:pt x="3876105" y="5374762"/>
                </a:lnTo>
                <a:lnTo>
                  <a:pt x="3894391" y="5332112"/>
                </a:lnTo>
                <a:lnTo>
                  <a:pt x="3912192" y="5289184"/>
                </a:lnTo>
                <a:lnTo>
                  <a:pt x="3929503" y="5245981"/>
                </a:lnTo>
                <a:lnTo>
                  <a:pt x="3946321" y="5202507"/>
                </a:lnTo>
                <a:lnTo>
                  <a:pt x="3962642" y="5158766"/>
                </a:lnTo>
                <a:lnTo>
                  <a:pt x="3978462" y="5114762"/>
                </a:lnTo>
                <a:lnTo>
                  <a:pt x="3993779" y="5070499"/>
                </a:lnTo>
                <a:lnTo>
                  <a:pt x="4008587" y="5025981"/>
                </a:lnTo>
                <a:lnTo>
                  <a:pt x="4022883" y="4981211"/>
                </a:lnTo>
                <a:lnTo>
                  <a:pt x="4036665" y="4936194"/>
                </a:lnTo>
                <a:lnTo>
                  <a:pt x="4049927" y="4890934"/>
                </a:lnTo>
                <a:lnTo>
                  <a:pt x="4062666" y="4845434"/>
                </a:lnTo>
                <a:lnTo>
                  <a:pt x="4074879" y="4799698"/>
                </a:lnTo>
                <a:lnTo>
                  <a:pt x="4086562" y="4753731"/>
                </a:lnTo>
                <a:lnTo>
                  <a:pt x="4097711" y="4707535"/>
                </a:lnTo>
                <a:lnTo>
                  <a:pt x="4108322" y="4661116"/>
                </a:lnTo>
                <a:lnTo>
                  <a:pt x="4118392" y="4614476"/>
                </a:lnTo>
                <a:lnTo>
                  <a:pt x="4127918" y="4567620"/>
                </a:lnTo>
                <a:lnTo>
                  <a:pt x="4136894" y="4520552"/>
                </a:lnTo>
                <a:lnTo>
                  <a:pt x="4145318" y="4473276"/>
                </a:lnTo>
                <a:lnTo>
                  <a:pt x="4153187" y="4425795"/>
                </a:lnTo>
                <a:lnTo>
                  <a:pt x="4160495" y="4378114"/>
                </a:lnTo>
                <a:lnTo>
                  <a:pt x="4167240" y="4330236"/>
                </a:lnTo>
                <a:lnTo>
                  <a:pt x="4173418" y="4282165"/>
                </a:lnTo>
                <a:lnTo>
                  <a:pt x="4179025" y="4233905"/>
                </a:lnTo>
                <a:lnTo>
                  <a:pt x="4184058" y="4185460"/>
                </a:lnTo>
                <a:lnTo>
                  <a:pt x="4188512" y="4136834"/>
                </a:lnTo>
                <a:lnTo>
                  <a:pt x="4192384" y="4088031"/>
                </a:lnTo>
                <a:lnTo>
                  <a:pt x="4195671" y="4039055"/>
                </a:lnTo>
                <a:lnTo>
                  <a:pt x="4198369" y="3989909"/>
                </a:lnTo>
                <a:lnTo>
                  <a:pt x="4200473" y="3940598"/>
                </a:lnTo>
                <a:lnTo>
                  <a:pt x="4201981" y="3891126"/>
                </a:lnTo>
                <a:lnTo>
                  <a:pt x="4202888" y="3841496"/>
                </a:lnTo>
                <a:lnTo>
                  <a:pt x="4203191" y="3791712"/>
                </a:lnTo>
                <a:lnTo>
                  <a:pt x="4202888" y="3741927"/>
                </a:lnTo>
                <a:lnTo>
                  <a:pt x="4201981" y="3692297"/>
                </a:lnTo>
                <a:lnTo>
                  <a:pt x="4200473" y="3642825"/>
                </a:lnTo>
                <a:lnTo>
                  <a:pt x="4198369" y="3593514"/>
                </a:lnTo>
                <a:lnTo>
                  <a:pt x="4195671" y="3544368"/>
                </a:lnTo>
                <a:lnTo>
                  <a:pt x="4192384" y="3495392"/>
                </a:lnTo>
                <a:lnTo>
                  <a:pt x="4188512" y="3446589"/>
                </a:lnTo>
                <a:lnTo>
                  <a:pt x="4184058" y="3397963"/>
                </a:lnTo>
                <a:lnTo>
                  <a:pt x="4179025" y="3349518"/>
                </a:lnTo>
                <a:lnTo>
                  <a:pt x="4173418" y="3301258"/>
                </a:lnTo>
                <a:lnTo>
                  <a:pt x="4167240" y="3253187"/>
                </a:lnTo>
                <a:lnTo>
                  <a:pt x="4160495" y="3205309"/>
                </a:lnTo>
                <a:lnTo>
                  <a:pt x="4153187" y="3157628"/>
                </a:lnTo>
                <a:lnTo>
                  <a:pt x="4145318" y="3110147"/>
                </a:lnTo>
                <a:lnTo>
                  <a:pt x="4136894" y="3062871"/>
                </a:lnTo>
                <a:lnTo>
                  <a:pt x="4127918" y="3015803"/>
                </a:lnTo>
                <a:lnTo>
                  <a:pt x="4118392" y="2968947"/>
                </a:lnTo>
                <a:lnTo>
                  <a:pt x="4108322" y="2922307"/>
                </a:lnTo>
                <a:lnTo>
                  <a:pt x="4097711" y="2875888"/>
                </a:lnTo>
                <a:lnTo>
                  <a:pt x="4086562" y="2829692"/>
                </a:lnTo>
                <a:lnTo>
                  <a:pt x="4074879" y="2783725"/>
                </a:lnTo>
                <a:lnTo>
                  <a:pt x="4062666" y="2737989"/>
                </a:lnTo>
                <a:lnTo>
                  <a:pt x="4049927" y="2692489"/>
                </a:lnTo>
                <a:lnTo>
                  <a:pt x="4036665" y="2647229"/>
                </a:lnTo>
                <a:lnTo>
                  <a:pt x="4022883" y="2602212"/>
                </a:lnTo>
                <a:lnTo>
                  <a:pt x="4008587" y="2557442"/>
                </a:lnTo>
                <a:lnTo>
                  <a:pt x="3993779" y="2512924"/>
                </a:lnTo>
                <a:lnTo>
                  <a:pt x="3978462" y="2468661"/>
                </a:lnTo>
                <a:lnTo>
                  <a:pt x="3962642" y="2424657"/>
                </a:lnTo>
                <a:lnTo>
                  <a:pt x="3946321" y="2380916"/>
                </a:lnTo>
                <a:lnTo>
                  <a:pt x="3929503" y="2337442"/>
                </a:lnTo>
                <a:lnTo>
                  <a:pt x="3912192" y="2294239"/>
                </a:lnTo>
                <a:lnTo>
                  <a:pt x="3894391" y="2251311"/>
                </a:lnTo>
                <a:lnTo>
                  <a:pt x="3876105" y="2208661"/>
                </a:lnTo>
                <a:lnTo>
                  <a:pt x="3857336" y="2166294"/>
                </a:lnTo>
                <a:lnTo>
                  <a:pt x="3838089" y="2124213"/>
                </a:lnTo>
                <a:lnTo>
                  <a:pt x="3818367" y="2082423"/>
                </a:lnTo>
                <a:lnTo>
                  <a:pt x="3798175" y="2040927"/>
                </a:lnTo>
                <a:lnTo>
                  <a:pt x="3777515" y="1999729"/>
                </a:lnTo>
                <a:lnTo>
                  <a:pt x="3756391" y="1958833"/>
                </a:lnTo>
                <a:lnTo>
                  <a:pt x="3734808" y="1918243"/>
                </a:lnTo>
                <a:lnTo>
                  <a:pt x="3712768" y="1877963"/>
                </a:lnTo>
                <a:lnTo>
                  <a:pt x="3690276" y="1837996"/>
                </a:lnTo>
                <a:lnTo>
                  <a:pt x="3667335" y="1798347"/>
                </a:lnTo>
                <a:lnTo>
                  <a:pt x="3643949" y="1759020"/>
                </a:lnTo>
                <a:lnTo>
                  <a:pt x="3620121" y="1720019"/>
                </a:lnTo>
                <a:lnTo>
                  <a:pt x="3595856" y="1681346"/>
                </a:lnTo>
                <a:lnTo>
                  <a:pt x="3571157" y="1643007"/>
                </a:lnTo>
                <a:lnTo>
                  <a:pt x="3546027" y="1605005"/>
                </a:lnTo>
                <a:lnTo>
                  <a:pt x="3520471" y="1567344"/>
                </a:lnTo>
                <a:lnTo>
                  <a:pt x="3494492" y="1530028"/>
                </a:lnTo>
                <a:lnTo>
                  <a:pt x="3468093" y="1493061"/>
                </a:lnTo>
                <a:lnTo>
                  <a:pt x="3441279" y="1456447"/>
                </a:lnTo>
                <a:lnTo>
                  <a:pt x="3414054" y="1420190"/>
                </a:lnTo>
                <a:lnTo>
                  <a:pt x="3386420" y="1384293"/>
                </a:lnTo>
                <a:lnTo>
                  <a:pt x="3358381" y="1348760"/>
                </a:lnTo>
                <a:lnTo>
                  <a:pt x="3329942" y="1313596"/>
                </a:lnTo>
                <a:lnTo>
                  <a:pt x="3301106" y="1278805"/>
                </a:lnTo>
                <a:lnTo>
                  <a:pt x="3271876" y="1244389"/>
                </a:lnTo>
                <a:lnTo>
                  <a:pt x="3242257" y="1210354"/>
                </a:lnTo>
                <a:lnTo>
                  <a:pt x="3212252" y="1176702"/>
                </a:lnTo>
                <a:lnTo>
                  <a:pt x="3181864" y="1143439"/>
                </a:lnTo>
                <a:lnTo>
                  <a:pt x="3151098" y="1110567"/>
                </a:lnTo>
                <a:lnTo>
                  <a:pt x="3119957" y="1078091"/>
                </a:lnTo>
                <a:lnTo>
                  <a:pt x="3088445" y="1046014"/>
                </a:lnTo>
                <a:lnTo>
                  <a:pt x="3056565" y="1014342"/>
                </a:lnTo>
                <a:lnTo>
                  <a:pt x="3024322" y="983076"/>
                </a:lnTo>
                <a:lnTo>
                  <a:pt x="2991718" y="952222"/>
                </a:lnTo>
                <a:lnTo>
                  <a:pt x="2958759" y="921783"/>
                </a:lnTo>
                <a:lnTo>
                  <a:pt x="2925446" y="891763"/>
                </a:lnTo>
                <a:lnTo>
                  <a:pt x="2891784" y="862166"/>
                </a:lnTo>
                <a:lnTo>
                  <a:pt x="2857778" y="832997"/>
                </a:lnTo>
                <a:lnTo>
                  <a:pt x="2823429" y="804258"/>
                </a:lnTo>
                <a:lnTo>
                  <a:pt x="2788743" y="775953"/>
                </a:lnTo>
                <a:lnTo>
                  <a:pt x="2753722" y="748088"/>
                </a:lnTo>
                <a:lnTo>
                  <a:pt x="2718371" y="720665"/>
                </a:lnTo>
                <a:lnTo>
                  <a:pt x="2682693" y="693688"/>
                </a:lnTo>
                <a:lnTo>
                  <a:pt x="2646692" y="667162"/>
                </a:lnTo>
                <a:lnTo>
                  <a:pt x="2610372" y="641090"/>
                </a:lnTo>
                <a:lnTo>
                  <a:pt x="2573736" y="615476"/>
                </a:lnTo>
                <a:lnTo>
                  <a:pt x="2536787" y="590324"/>
                </a:lnTo>
                <a:lnTo>
                  <a:pt x="2499531" y="565638"/>
                </a:lnTo>
                <a:lnTo>
                  <a:pt x="2461970" y="541422"/>
                </a:lnTo>
                <a:lnTo>
                  <a:pt x="2424108" y="517680"/>
                </a:lnTo>
                <a:lnTo>
                  <a:pt x="2385948" y="494415"/>
                </a:lnTo>
                <a:lnTo>
                  <a:pt x="2347496" y="471632"/>
                </a:lnTo>
                <a:lnTo>
                  <a:pt x="2308753" y="449335"/>
                </a:lnTo>
                <a:lnTo>
                  <a:pt x="2269724" y="427526"/>
                </a:lnTo>
                <a:lnTo>
                  <a:pt x="2230413" y="406211"/>
                </a:lnTo>
                <a:lnTo>
                  <a:pt x="2190823" y="385394"/>
                </a:lnTo>
                <a:lnTo>
                  <a:pt x="2150958" y="365077"/>
                </a:lnTo>
                <a:lnTo>
                  <a:pt x="2110821" y="345265"/>
                </a:lnTo>
                <a:lnTo>
                  <a:pt x="2070417" y="325963"/>
                </a:lnTo>
                <a:lnTo>
                  <a:pt x="2029749" y="307173"/>
                </a:lnTo>
                <a:lnTo>
                  <a:pt x="1988821" y="288899"/>
                </a:lnTo>
                <a:lnTo>
                  <a:pt x="1947636" y="271147"/>
                </a:lnTo>
                <a:lnTo>
                  <a:pt x="1906198" y="253919"/>
                </a:lnTo>
                <a:lnTo>
                  <a:pt x="1864511" y="237219"/>
                </a:lnTo>
                <a:lnTo>
                  <a:pt x="1822579" y="221051"/>
                </a:lnTo>
                <a:lnTo>
                  <a:pt x="1780405" y="205420"/>
                </a:lnTo>
                <a:lnTo>
                  <a:pt x="1737992" y="190329"/>
                </a:lnTo>
                <a:lnTo>
                  <a:pt x="1695346" y="175782"/>
                </a:lnTo>
                <a:lnTo>
                  <a:pt x="1652468" y="161782"/>
                </a:lnTo>
                <a:lnTo>
                  <a:pt x="1609364" y="148335"/>
                </a:lnTo>
                <a:lnTo>
                  <a:pt x="1566036" y="135443"/>
                </a:lnTo>
                <a:lnTo>
                  <a:pt x="1522489" y="123111"/>
                </a:lnTo>
                <a:lnTo>
                  <a:pt x="1478726" y="111343"/>
                </a:lnTo>
                <a:lnTo>
                  <a:pt x="1434751" y="100141"/>
                </a:lnTo>
                <a:lnTo>
                  <a:pt x="1390567" y="89512"/>
                </a:lnTo>
                <a:lnTo>
                  <a:pt x="1346178" y="79457"/>
                </a:lnTo>
                <a:lnTo>
                  <a:pt x="1301589" y="69982"/>
                </a:lnTo>
                <a:lnTo>
                  <a:pt x="1256802" y="61089"/>
                </a:lnTo>
                <a:lnTo>
                  <a:pt x="1211821" y="52784"/>
                </a:lnTo>
                <a:lnTo>
                  <a:pt x="1166650" y="45069"/>
                </a:lnTo>
                <a:lnTo>
                  <a:pt x="1121293" y="37949"/>
                </a:lnTo>
                <a:lnTo>
                  <a:pt x="1075753" y="31428"/>
                </a:lnTo>
                <a:lnTo>
                  <a:pt x="1030034" y="25509"/>
                </a:lnTo>
                <a:lnTo>
                  <a:pt x="984140" y="20197"/>
                </a:lnTo>
                <a:lnTo>
                  <a:pt x="938074" y="15495"/>
                </a:lnTo>
                <a:lnTo>
                  <a:pt x="891841" y="11407"/>
                </a:lnTo>
                <a:lnTo>
                  <a:pt x="845444" y="7938"/>
                </a:lnTo>
                <a:lnTo>
                  <a:pt x="798886" y="5090"/>
                </a:lnTo>
                <a:lnTo>
                  <a:pt x="752171" y="2869"/>
                </a:lnTo>
                <a:lnTo>
                  <a:pt x="705303" y="1277"/>
                </a:lnTo>
                <a:lnTo>
                  <a:pt x="658286" y="320"/>
                </a:lnTo>
                <a:lnTo>
                  <a:pt x="611123" y="0"/>
                </a:lnTo>
                <a:close/>
              </a:path>
            </a:pathLst>
          </a:custGeom>
          <a:solidFill>
            <a:srgbClr val="D5E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75588"/>
            <a:ext cx="4081779" cy="5582920"/>
          </a:xfrm>
          <a:custGeom>
            <a:avLst/>
            <a:gdLst/>
            <a:ahLst/>
            <a:cxnLst/>
            <a:rect l="l" t="t" r="r" b="b"/>
            <a:pathLst>
              <a:path w="4081779" h="5582920">
                <a:moveTo>
                  <a:pt x="611124" y="0"/>
                </a:moveTo>
                <a:lnTo>
                  <a:pt x="564070" y="331"/>
                </a:lnTo>
                <a:lnTo>
                  <a:pt x="517167" y="1321"/>
                </a:lnTo>
                <a:lnTo>
                  <a:pt x="470418" y="2967"/>
                </a:lnTo>
                <a:lnTo>
                  <a:pt x="423827" y="5265"/>
                </a:lnTo>
                <a:lnTo>
                  <a:pt x="377398" y="8209"/>
                </a:lnTo>
                <a:lnTo>
                  <a:pt x="331135" y="11796"/>
                </a:lnTo>
                <a:lnTo>
                  <a:pt x="285042" y="16022"/>
                </a:lnTo>
                <a:lnTo>
                  <a:pt x="239123" y="20882"/>
                </a:lnTo>
                <a:lnTo>
                  <a:pt x="193381" y="26373"/>
                </a:lnTo>
                <a:lnTo>
                  <a:pt x="147821" y="32490"/>
                </a:lnTo>
                <a:lnTo>
                  <a:pt x="102447" y="39229"/>
                </a:lnTo>
                <a:lnTo>
                  <a:pt x="57262" y="46585"/>
                </a:lnTo>
                <a:lnTo>
                  <a:pt x="12271" y="54556"/>
                </a:lnTo>
                <a:lnTo>
                  <a:pt x="0" y="56906"/>
                </a:lnTo>
                <a:lnTo>
                  <a:pt x="0" y="5582412"/>
                </a:lnTo>
                <a:lnTo>
                  <a:pt x="3579928" y="5582412"/>
                </a:lnTo>
                <a:lnTo>
                  <a:pt x="3600063" y="5546853"/>
                </a:lnTo>
                <a:lnTo>
                  <a:pt x="3622201" y="5506609"/>
                </a:lnTo>
                <a:lnTo>
                  <a:pt x="3643870" y="5466043"/>
                </a:lnTo>
                <a:lnTo>
                  <a:pt x="3665066" y="5425159"/>
                </a:lnTo>
                <a:lnTo>
                  <a:pt x="3685786" y="5383962"/>
                </a:lnTo>
                <a:lnTo>
                  <a:pt x="3706025" y="5342456"/>
                </a:lnTo>
                <a:lnTo>
                  <a:pt x="3725779" y="5300644"/>
                </a:lnTo>
                <a:lnTo>
                  <a:pt x="3745044" y="5258532"/>
                </a:lnTo>
                <a:lnTo>
                  <a:pt x="3763818" y="5216123"/>
                </a:lnTo>
                <a:lnTo>
                  <a:pt x="3782094" y="5173421"/>
                </a:lnTo>
                <a:lnTo>
                  <a:pt x="3799870" y="5130431"/>
                </a:lnTo>
                <a:lnTo>
                  <a:pt x="3817142" y="5087156"/>
                </a:lnTo>
                <a:lnTo>
                  <a:pt x="3833906" y="5043601"/>
                </a:lnTo>
                <a:lnTo>
                  <a:pt x="3850157" y="4999771"/>
                </a:lnTo>
                <a:lnTo>
                  <a:pt x="3865893" y="4955668"/>
                </a:lnTo>
                <a:lnTo>
                  <a:pt x="3881108" y="4911298"/>
                </a:lnTo>
                <a:lnTo>
                  <a:pt x="3895799" y="4866665"/>
                </a:lnTo>
                <a:lnTo>
                  <a:pt x="3909962" y="4821772"/>
                </a:lnTo>
                <a:lnTo>
                  <a:pt x="3923594" y="4776625"/>
                </a:lnTo>
                <a:lnTo>
                  <a:pt x="3936690" y="4731226"/>
                </a:lnTo>
                <a:lnTo>
                  <a:pt x="3949245" y="4685580"/>
                </a:lnTo>
                <a:lnTo>
                  <a:pt x="3961258" y="4639692"/>
                </a:lnTo>
                <a:lnTo>
                  <a:pt x="3972722" y="4593566"/>
                </a:lnTo>
                <a:lnTo>
                  <a:pt x="3983635" y="4547205"/>
                </a:lnTo>
                <a:lnTo>
                  <a:pt x="3993993" y="4500615"/>
                </a:lnTo>
                <a:lnTo>
                  <a:pt x="4003791" y="4453798"/>
                </a:lnTo>
                <a:lnTo>
                  <a:pt x="4013026" y="4406760"/>
                </a:lnTo>
                <a:lnTo>
                  <a:pt x="4021694" y="4359504"/>
                </a:lnTo>
                <a:lnTo>
                  <a:pt x="4029790" y="4312034"/>
                </a:lnTo>
                <a:lnTo>
                  <a:pt x="4037311" y="4264356"/>
                </a:lnTo>
                <a:lnTo>
                  <a:pt x="4044253" y="4216472"/>
                </a:lnTo>
                <a:lnTo>
                  <a:pt x="4050612" y="4168388"/>
                </a:lnTo>
                <a:lnTo>
                  <a:pt x="4056384" y="4120107"/>
                </a:lnTo>
                <a:lnTo>
                  <a:pt x="4061566" y="4071633"/>
                </a:lnTo>
                <a:lnTo>
                  <a:pt x="4066152" y="4022971"/>
                </a:lnTo>
                <a:lnTo>
                  <a:pt x="4070140" y="3974124"/>
                </a:lnTo>
                <a:lnTo>
                  <a:pt x="4073525" y="3925098"/>
                </a:lnTo>
                <a:lnTo>
                  <a:pt x="4076303" y="3875896"/>
                </a:lnTo>
                <a:lnTo>
                  <a:pt x="4078471" y="3826522"/>
                </a:lnTo>
                <a:lnTo>
                  <a:pt x="4080024" y="3776980"/>
                </a:lnTo>
                <a:lnTo>
                  <a:pt x="4080959" y="3727276"/>
                </a:lnTo>
                <a:lnTo>
                  <a:pt x="4081272" y="3677412"/>
                </a:lnTo>
                <a:lnTo>
                  <a:pt x="4080959" y="3627547"/>
                </a:lnTo>
                <a:lnTo>
                  <a:pt x="4080024" y="3577843"/>
                </a:lnTo>
                <a:lnTo>
                  <a:pt x="4078471" y="3528301"/>
                </a:lnTo>
                <a:lnTo>
                  <a:pt x="4076303" y="3478927"/>
                </a:lnTo>
                <a:lnTo>
                  <a:pt x="4073525" y="3429725"/>
                </a:lnTo>
                <a:lnTo>
                  <a:pt x="4070140" y="3380699"/>
                </a:lnTo>
                <a:lnTo>
                  <a:pt x="4066152" y="3331852"/>
                </a:lnTo>
                <a:lnTo>
                  <a:pt x="4061566" y="3283190"/>
                </a:lnTo>
                <a:lnTo>
                  <a:pt x="4056384" y="3234716"/>
                </a:lnTo>
                <a:lnTo>
                  <a:pt x="4050612" y="3186435"/>
                </a:lnTo>
                <a:lnTo>
                  <a:pt x="4044253" y="3138351"/>
                </a:lnTo>
                <a:lnTo>
                  <a:pt x="4037311" y="3090467"/>
                </a:lnTo>
                <a:lnTo>
                  <a:pt x="4029790" y="3042789"/>
                </a:lnTo>
                <a:lnTo>
                  <a:pt x="4021694" y="2995319"/>
                </a:lnTo>
                <a:lnTo>
                  <a:pt x="4013026" y="2948063"/>
                </a:lnTo>
                <a:lnTo>
                  <a:pt x="4003791" y="2901025"/>
                </a:lnTo>
                <a:lnTo>
                  <a:pt x="3993993" y="2854208"/>
                </a:lnTo>
                <a:lnTo>
                  <a:pt x="3983635" y="2807618"/>
                </a:lnTo>
                <a:lnTo>
                  <a:pt x="3972722" y="2761257"/>
                </a:lnTo>
                <a:lnTo>
                  <a:pt x="3961258" y="2715131"/>
                </a:lnTo>
                <a:lnTo>
                  <a:pt x="3949245" y="2669243"/>
                </a:lnTo>
                <a:lnTo>
                  <a:pt x="3936690" y="2623597"/>
                </a:lnTo>
                <a:lnTo>
                  <a:pt x="3923594" y="2578198"/>
                </a:lnTo>
                <a:lnTo>
                  <a:pt x="3909962" y="2533051"/>
                </a:lnTo>
                <a:lnTo>
                  <a:pt x="3895799" y="2488158"/>
                </a:lnTo>
                <a:lnTo>
                  <a:pt x="3881108" y="2443525"/>
                </a:lnTo>
                <a:lnTo>
                  <a:pt x="3865893" y="2399155"/>
                </a:lnTo>
                <a:lnTo>
                  <a:pt x="3850157" y="2355052"/>
                </a:lnTo>
                <a:lnTo>
                  <a:pt x="3833906" y="2311222"/>
                </a:lnTo>
                <a:lnTo>
                  <a:pt x="3817142" y="2267667"/>
                </a:lnTo>
                <a:lnTo>
                  <a:pt x="3799870" y="2224392"/>
                </a:lnTo>
                <a:lnTo>
                  <a:pt x="3782094" y="2181402"/>
                </a:lnTo>
                <a:lnTo>
                  <a:pt x="3763818" y="2138700"/>
                </a:lnTo>
                <a:lnTo>
                  <a:pt x="3745044" y="2096291"/>
                </a:lnTo>
                <a:lnTo>
                  <a:pt x="3725779" y="2054179"/>
                </a:lnTo>
                <a:lnTo>
                  <a:pt x="3706025" y="2012367"/>
                </a:lnTo>
                <a:lnTo>
                  <a:pt x="3685786" y="1970861"/>
                </a:lnTo>
                <a:lnTo>
                  <a:pt x="3665066" y="1929664"/>
                </a:lnTo>
                <a:lnTo>
                  <a:pt x="3643870" y="1888780"/>
                </a:lnTo>
                <a:lnTo>
                  <a:pt x="3622201" y="1848214"/>
                </a:lnTo>
                <a:lnTo>
                  <a:pt x="3600063" y="1807970"/>
                </a:lnTo>
                <a:lnTo>
                  <a:pt x="3577460" y="1768052"/>
                </a:lnTo>
                <a:lnTo>
                  <a:pt x="3554395" y="1728464"/>
                </a:lnTo>
                <a:lnTo>
                  <a:pt x="3530874" y="1689210"/>
                </a:lnTo>
                <a:lnTo>
                  <a:pt x="3506900" y="1650295"/>
                </a:lnTo>
                <a:lnTo>
                  <a:pt x="3482476" y="1611722"/>
                </a:lnTo>
                <a:lnTo>
                  <a:pt x="3457607" y="1573497"/>
                </a:lnTo>
                <a:lnTo>
                  <a:pt x="3432297" y="1535622"/>
                </a:lnTo>
                <a:lnTo>
                  <a:pt x="3406549" y="1498102"/>
                </a:lnTo>
                <a:lnTo>
                  <a:pt x="3380368" y="1460942"/>
                </a:lnTo>
                <a:lnTo>
                  <a:pt x="3353757" y="1424145"/>
                </a:lnTo>
                <a:lnTo>
                  <a:pt x="3326720" y="1387716"/>
                </a:lnTo>
                <a:lnTo>
                  <a:pt x="3299262" y="1351658"/>
                </a:lnTo>
                <a:lnTo>
                  <a:pt x="3271386" y="1315977"/>
                </a:lnTo>
                <a:lnTo>
                  <a:pt x="3243096" y="1280676"/>
                </a:lnTo>
                <a:lnTo>
                  <a:pt x="3214397" y="1245759"/>
                </a:lnTo>
                <a:lnTo>
                  <a:pt x="3185291" y="1211231"/>
                </a:lnTo>
                <a:lnTo>
                  <a:pt x="3155783" y="1177095"/>
                </a:lnTo>
                <a:lnTo>
                  <a:pt x="3125877" y="1143357"/>
                </a:lnTo>
                <a:lnTo>
                  <a:pt x="3095578" y="1110019"/>
                </a:lnTo>
                <a:lnTo>
                  <a:pt x="3064887" y="1077086"/>
                </a:lnTo>
                <a:lnTo>
                  <a:pt x="3033811" y="1044563"/>
                </a:lnTo>
                <a:lnTo>
                  <a:pt x="3002352" y="1012454"/>
                </a:lnTo>
                <a:lnTo>
                  <a:pt x="2970515" y="980762"/>
                </a:lnTo>
                <a:lnTo>
                  <a:pt x="2938303" y="949492"/>
                </a:lnTo>
                <a:lnTo>
                  <a:pt x="2905721" y="918648"/>
                </a:lnTo>
                <a:lnTo>
                  <a:pt x="2872772" y="888234"/>
                </a:lnTo>
                <a:lnTo>
                  <a:pt x="2839461" y="858255"/>
                </a:lnTo>
                <a:lnTo>
                  <a:pt x="2805790" y="828714"/>
                </a:lnTo>
                <a:lnTo>
                  <a:pt x="2771765" y="799616"/>
                </a:lnTo>
                <a:lnTo>
                  <a:pt x="2737389" y="770964"/>
                </a:lnTo>
                <a:lnTo>
                  <a:pt x="2702666" y="742764"/>
                </a:lnTo>
                <a:lnTo>
                  <a:pt x="2667600" y="715019"/>
                </a:lnTo>
                <a:lnTo>
                  <a:pt x="2632195" y="687734"/>
                </a:lnTo>
                <a:lnTo>
                  <a:pt x="2596455" y="660912"/>
                </a:lnTo>
                <a:lnTo>
                  <a:pt x="2560384" y="634557"/>
                </a:lnTo>
                <a:lnTo>
                  <a:pt x="2523985" y="608675"/>
                </a:lnTo>
                <a:lnTo>
                  <a:pt x="2487263" y="583269"/>
                </a:lnTo>
                <a:lnTo>
                  <a:pt x="2450222" y="558343"/>
                </a:lnTo>
                <a:lnTo>
                  <a:pt x="2412865" y="533901"/>
                </a:lnTo>
                <a:lnTo>
                  <a:pt x="2375197" y="509948"/>
                </a:lnTo>
                <a:lnTo>
                  <a:pt x="2337221" y="486488"/>
                </a:lnTo>
                <a:lnTo>
                  <a:pt x="2298941" y="463524"/>
                </a:lnTo>
                <a:lnTo>
                  <a:pt x="2260362" y="441062"/>
                </a:lnTo>
                <a:lnTo>
                  <a:pt x="2221487" y="419105"/>
                </a:lnTo>
                <a:lnTo>
                  <a:pt x="2182320" y="397657"/>
                </a:lnTo>
                <a:lnTo>
                  <a:pt x="2142865" y="376723"/>
                </a:lnTo>
                <a:lnTo>
                  <a:pt x="2103126" y="356307"/>
                </a:lnTo>
                <a:lnTo>
                  <a:pt x="2063107" y="336413"/>
                </a:lnTo>
                <a:lnTo>
                  <a:pt x="2022812" y="317045"/>
                </a:lnTo>
                <a:lnTo>
                  <a:pt x="1982245" y="298207"/>
                </a:lnTo>
                <a:lnTo>
                  <a:pt x="1941409" y="279903"/>
                </a:lnTo>
                <a:lnTo>
                  <a:pt x="1900309" y="262139"/>
                </a:lnTo>
                <a:lnTo>
                  <a:pt x="1858949" y="244916"/>
                </a:lnTo>
                <a:lnTo>
                  <a:pt x="1817333" y="228241"/>
                </a:lnTo>
                <a:lnTo>
                  <a:pt x="1775463" y="212117"/>
                </a:lnTo>
                <a:lnTo>
                  <a:pt x="1733346" y="196549"/>
                </a:lnTo>
                <a:lnTo>
                  <a:pt x="1690983" y="181540"/>
                </a:lnTo>
                <a:lnTo>
                  <a:pt x="1648380" y="167094"/>
                </a:lnTo>
                <a:lnTo>
                  <a:pt x="1605540" y="153216"/>
                </a:lnTo>
                <a:lnTo>
                  <a:pt x="1562468" y="139911"/>
                </a:lnTo>
                <a:lnTo>
                  <a:pt x="1519166" y="127181"/>
                </a:lnTo>
                <a:lnTo>
                  <a:pt x="1475639" y="115032"/>
                </a:lnTo>
                <a:lnTo>
                  <a:pt x="1431892" y="103467"/>
                </a:lnTo>
                <a:lnTo>
                  <a:pt x="1387927" y="92491"/>
                </a:lnTo>
                <a:lnTo>
                  <a:pt x="1343749" y="82107"/>
                </a:lnTo>
                <a:lnTo>
                  <a:pt x="1299362" y="72321"/>
                </a:lnTo>
                <a:lnTo>
                  <a:pt x="1254770" y="63136"/>
                </a:lnTo>
                <a:lnTo>
                  <a:pt x="1209976" y="54556"/>
                </a:lnTo>
                <a:lnTo>
                  <a:pt x="1164985" y="46585"/>
                </a:lnTo>
                <a:lnTo>
                  <a:pt x="1119800" y="39229"/>
                </a:lnTo>
                <a:lnTo>
                  <a:pt x="1074426" y="32490"/>
                </a:lnTo>
                <a:lnTo>
                  <a:pt x="1028866" y="26373"/>
                </a:lnTo>
                <a:lnTo>
                  <a:pt x="983125" y="20882"/>
                </a:lnTo>
                <a:lnTo>
                  <a:pt x="937205" y="16022"/>
                </a:lnTo>
                <a:lnTo>
                  <a:pt x="891112" y="11796"/>
                </a:lnTo>
                <a:lnTo>
                  <a:pt x="844849" y="8209"/>
                </a:lnTo>
                <a:lnTo>
                  <a:pt x="798420" y="5265"/>
                </a:lnTo>
                <a:lnTo>
                  <a:pt x="751829" y="2967"/>
                </a:lnTo>
                <a:lnTo>
                  <a:pt x="705080" y="1321"/>
                </a:lnTo>
                <a:lnTo>
                  <a:pt x="658177" y="331"/>
                </a:lnTo>
                <a:lnTo>
                  <a:pt x="611124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142" y="154184"/>
            <a:ext cx="6126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我是學校行政人員，我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要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做什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麼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5327903"/>
            <a:ext cx="1239011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8211" y="5694673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微軟正黑體"/>
                <a:cs typeface="微軟正黑體"/>
              </a:rPr>
              <a:t>登錄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8023" y="5314187"/>
            <a:ext cx="1239011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81053" y="568093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軟正黑體"/>
                <a:cs typeface="微軟正黑體"/>
              </a:rPr>
              <a:t>提交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6439" y="1740698"/>
            <a:ext cx="7874634" cy="292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solidFill>
                  <a:srgbClr val="E46C0A"/>
                </a:solidFill>
                <a:uFill>
                  <a:solidFill>
                    <a:srgbClr val="E46C0A"/>
                  </a:solidFill>
                </a:uFill>
                <a:latin typeface="微軟正黑體"/>
                <a:cs typeface="微軟正黑體"/>
              </a:rPr>
              <a:t>瞭解</a:t>
            </a:r>
            <a:r>
              <a:rPr sz="2800" spc="-5" dirty="0">
                <a:solidFill>
                  <a:srgbClr val="E46C0A"/>
                </a:solidFill>
                <a:latin typeface="微軟正黑體"/>
                <a:cs typeface="微軟正黑體"/>
              </a:rPr>
              <a:t>學習歷程檔案的運作機制。</a:t>
            </a:r>
            <a:endParaRPr sz="2800" dirty="0">
              <a:latin typeface="微軟正黑體"/>
              <a:cs typeface="微軟正黑體"/>
            </a:endParaRPr>
          </a:p>
          <a:p>
            <a:pPr marL="1112520" marR="5080" lvl="1" indent="-457200">
              <a:lnSpc>
                <a:spcPct val="150000"/>
              </a:lnSpc>
              <a:spcBef>
                <a:spcPts val="2140"/>
              </a:spcBef>
              <a:buFont typeface="Wingdings"/>
              <a:buChar char=""/>
              <a:tabLst>
                <a:tab pos="1112520" algn="l"/>
                <a:tab pos="1113155" algn="l"/>
              </a:tabLst>
            </a:pPr>
            <a:r>
              <a:rPr sz="2800" b="1" u="heavy" spc="-5" dirty="0">
                <a:solidFill>
                  <a:srgbClr val="E46C0A"/>
                </a:solidFill>
                <a:uFill>
                  <a:solidFill>
                    <a:srgbClr val="E46C0A"/>
                  </a:solidFill>
                </a:uFill>
                <a:latin typeface="微軟正黑體"/>
                <a:cs typeface="微軟正黑體"/>
              </a:rPr>
              <a:t>規劃</a:t>
            </a:r>
            <a:r>
              <a:rPr sz="2800" spc="-5" dirty="0">
                <a:solidFill>
                  <a:srgbClr val="E46C0A"/>
                </a:solidFill>
                <a:latin typeface="微軟正黑體"/>
                <a:cs typeface="微軟正黑體"/>
              </a:rPr>
              <a:t>學習歷程檔案各項工作期程，</a:t>
            </a:r>
            <a:r>
              <a:rPr sz="2800" spc="5" dirty="0">
                <a:solidFill>
                  <a:srgbClr val="E46C0A"/>
                </a:solidFill>
                <a:latin typeface="微軟正黑體"/>
                <a:cs typeface="微軟正黑體"/>
              </a:rPr>
              <a:t>確</a:t>
            </a:r>
            <a:r>
              <a:rPr sz="2800" spc="-5" dirty="0">
                <a:solidFill>
                  <a:srgbClr val="E46C0A"/>
                </a:solidFill>
                <a:latin typeface="微軟正黑體"/>
                <a:cs typeface="微軟正黑體"/>
              </a:rPr>
              <a:t>實掌握 進度。</a:t>
            </a:r>
            <a:endParaRPr sz="2800" dirty="0">
              <a:latin typeface="微軟正黑體"/>
              <a:cs typeface="微軟正黑體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E46C0A"/>
              </a:buClr>
              <a:buFont typeface="Wingdings"/>
              <a:buChar char=""/>
            </a:pPr>
            <a:endParaRPr sz="3350" dirty="0">
              <a:latin typeface="Times New Roman"/>
              <a:cs typeface="Times New Roman"/>
            </a:endParaRPr>
          </a:p>
          <a:p>
            <a:pPr marL="1506220" lvl="2" indent="-457200">
              <a:lnSpc>
                <a:spcPct val="100000"/>
              </a:lnSpc>
              <a:buFont typeface="Wingdings"/>
              <a:buChar char=""/>
              <a:tabLst>
                <a:tab pos="1506220" algn="l"/>
                <a:tab pos="1506855" algn="l"/>
              </a:tabLst>
            </a:pPr>
            <a:r>
              <a:rPr sz="2800" b="1" u="heavy" spc="-5" dirty="0">
                <a:solidFill>
                  <a:srgbClr val="E46C0A"/>
                </a:solidFill>
                <a:uFill>
                  <a:solidFill>
                    <a:srgbClr val="E46C0A"/>
                  </a:solidFill>
                </a:uFill>
                <a:latin typeface="微軟正黑體"/>
                <a:cs typeface="微軟正黑體"/>
              </a:rPr>
              <a:t>管理</a:t>
            </a:r>
            <a:r>
              <a:rPr sz="2800" spc="-5" dirty="0">
                <a:solidFill>
                  <a:srgbClr val="E46C0A"/>
                </a:solidFill>
                <a:latin typeface="微軟正黑體"/>
                <a:cs typeface="微軟正黑體"/>
              </a:rPr>
              <a:t>學習歷程學校平臺之運作。</a:t>
            </a:r>
            <a:endParaRPr sz="2800" dirty="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6351" y="4929939"/>
            <a:ext cx="72313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E46C0A"/>
                </a:solidFill>
                <a:latin typeface="微軟正黑體"/>
                <a:cs typeface="微軟正黑體"/>
              </a:rPr>
              <a:t>詳實</a:t>
            </a:r>
            <a:r>
              <a:rPr sz="2800" b="1" u="heavy" spc="-5" dirty="0">
                <a:solidFill>
                  <a:srgbClr val="708F35"/>
                </a:solidFill>
                <a:uFill>
                  <a:solidFill>
                    <a:srgbClr val="708F35"/>
                  </a:solidFill>
                </a:uFill>
                <a:latin typeface="微軟正黑體"/>
                <a:cs typeface="微軟正黑體"/>
              </a:rPr>
              <a:t>登錄</a:t>
            </a:r>
            <a:r>
              <a:rPr sz="2800" spc="-5" dirty="0">
                <a:solidFill>
                  <a:srgbClr val="E46C0A"/>
                </a:solidFill>
                <a:latin typeface="微軟正黑體"/>
                <a:cs typeface="微軟正黑體"/>
              </a:rPr>
              <a:t>學生各項學習紀錄，適時</a:t>
            </a:r>
            <a:r>
              <a:rPr sz="2800" b="1" spc="5" dirty="0">
                <a:solidFill>
                  <a:srgbClr val="E46C0A"/>
                </a:solidFill>
                <a:latin typeface="微軟正黑體"/>
                <a:cs typeface="微軟正黑體"/>
              </a:rPr>
              <a:t>檢</a:t>
            </a:r>
            <a:r>
              <a:rPr sz="2800" b="1" spc="-5" dirty="0">
                <a:solidFill>
                  <a:srgbClr val="E46C0A"/>
                </a:solidFill>
                <a:latin typeface="微軟正黑體"/>
                <a:cs typeface="微軟正黑體"/>
              </a:rPr>
              <a:t>核</a:t>
            </a:r>
            <a:r>
              <a:rPr sz="2800" spc="-5" dirty="0">
                <a:solidFill>
                  <a:srgbClr val="E46C0A"/>
                </a:solidFill>
                <a:latin typeface="微軟正黑體"/>
                <a:cs typeface="微軟正黑體"/>
              </a:rPr>
              <a:t>學生 資料上傳之情形，</a:t>
            </a:r>
            <a:r>
              <a:rPr sz="2800" b="1" spc="-5" dirty="0">
                <a:solidFill>
                  <a:srgbClr val="E46C0A"/>
                </a:solidFill>
                <a:latin typeface="微軟正黑體"/>
                <a:cs typeface="微軟正黑體"/>
              </a:rPr>
              <a:t>按時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微軟正黑體"/>
                <a:cs typeface="微軟正黑體"/>
              </a:rPr>
              <a:t>提交</a:t>
            </a:r>
            <a:r>
              <a:rPr sz="2800" spc="-5" dirty="0">
                <a:solidFill>
                  <a:srgbClr val="E46C0A"/>
                </a:solidFill>
                <a:latin typeface="微軟正黑體"/>
                <a:cs typeface="微軟正黑體"/>
              </a:rPr>
              <a:t>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34667" y="2717292"/>
            <a:ext cx="2278379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556" y="1313688"/>
            <a:ext cx="2260092" cy="2503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88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35123" y="1748027"/>
            <a:ext cx="1635760" cy="1096010"/>
          </a:xfrm>
          <a:custGeom>
            <a:avLst/>
            <a:gdLst/>
            <a:ahLst/>
            <a:cxnLst/>
            <a:rect l="l" t="t" r="r" b="b"/>
            <a:pathLst>
              <a:path w="1635760" h="1096010">
                <a:moveTo>
                  <a:pt x="1087374" y="0"/>
                </a:moveTo>
                <a:lnTo>
                  <a:pt x="0" y="0"/>
                </a:lnTo>
                <a:lnTo>
                  <a:pt x="0" y="1095756"/>
                </a:lnTo>
                <a:lnTo>
                  <a:pt x="1087374" y="1095756"/>
                </a:lnTo>
                <a:lnTo>
                  <a:pt x="1635252" y="547877"/>
                </a:lnTo>
                <a:lnTo>
                  <a:pt x="10873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7327" y="20977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0376" y="1748027"/>
            <a:ext cx="1635760" cy="1096010"/>
          </a:xfrm>
          <a:custGeom>
            <a:avLst/>
            <a:gdLst/>
            <a:ahLst/>
            <a:cxnLst/>
            <a:rect l="l" t="t" r="r" b="b"/>
            <a:pathLst>
              <a:path w="1635760" h="1096010">
                <a:moveTo>
                  <a:pt x="1087374" y="0"/>
                </a:moveTo>
                <a:lnTo>
                  <a:pt x="0" y="0"/>
                </a:lnTo>
                <a:lnTo>
                  <a:pt x="0" y="1095756"/>
                </a:lnTo>
                <a:lnTo>
                  <a:pt x="1087374" y="1095756"/>
                </a:lnTo>
                <a:lnTo>
                  <a:pt x="1635252" y="547877"/>
                </a:lnTo>
                <a:lnTo>
                  <a:pt x="10873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33215" y="20977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5628" y="1748027"/>
            <a:ext cx="1635252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5628" y="1748027"/>
            <a:ext cx="1635760" cy="1096010"/>
          </a:xfrm>
          <a:custGeom>
            <a:avLst/>
            <a:gdLst/>
            <a:ahLst/>
            <a:cxnLst/>
            <a:rect l="l" t="t" r="r" b="b"/>
            <a:pathLst>
              <a:path w="1635759" h="1096010">
                <a:moveTo>
                  <a:pt x="0" y="0"/>
                </a:moveTo>
                <a:lnTo>
                  <a:pt x="1087374" y="0"/>
                </a:lnTo>
                <a:lnTo>
                  <a:pt x="1635252" y="547877"/>
                </a:lnTo>
                <a:lnTo>
                  <a:pt x="1087374" y="1095756"/>
                </a:lnTo>
                <a:lnTo>
                  <a:pt x="0" y="109575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68721" y="20977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40880" y="1748027"/>
            <a:ext cx="1635760" cy="1096010"/>
          </a:xfrm>
          <a:custGeom>
            <a:avLst/>
            <a:gdLst/>
            <a:ahLst/>
            <a:cxnLst/>
            <a:rect l="l" t="t" r="r" b="b"/>
            <a:pathLst>
              <a:path w="1635759" h="1096010">
                <a:moveTo>
                  <a:pt x="1087374" y="0"/>
                </a:moveTo>
                <a:lnTo>
                  <a:pt x="0" y="0"/>
                </a:lnTo>
                <a:lnTo>
                  <a:pt x="0" y="1095756"/>
                </a:lnTo>
                <a:lnTo>
                  <a:pt x="1087374" y="1095756"/>
                </a:lnTo>
                <a:lnTo>
                  <a:pt x="1635252" y="547877"/>
                </a:lnTo>
                <a:lnTo>
                  <a:pt x="10873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04607" y="20977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76131" y="1748027"/>
            <a:ext cx="1636776" cy="1095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6131" y="1748027"/>
            <a:ext cx="1637030" cy="1096010"/>
          </a:xfrm>
          <a:custGeom>
            <a:avLst/>
            <a:gdLst/>
            <a:ahLst/>
            <a:cxnLst/>
            <a:rect l="l" t="t" r="r" b="b"/>
            <a:pathLst>
              <a:path w="1637029" h="1096010">
                <a:moveTo>
                  <a:pt x="0" y="0"/>
                </a:moveTo>
                <a:lnTo>
                  <a:pt x="1088898" y="0"/>
                </a:lnTo>
                <a:lnTo>
                  <a:pt x="1636776" y="547877"/>
                </a:lnTo>
                <a:lnTo>
                  <a:pt x="1088898" y="1095756"/>
                </a:lnTo>
                <a:lnTo>
                  <a:pt x="0" y="109575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40494" y="20977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744" y="1501139"/>
            <a:ext cx="1234440" cy="1152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348" y="2613660"/>
            <a:ext cx="1431036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348" y="2613660"/>
            <a:ext cx="1431290" cy="460375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700"/>
              </a:spcBef>
            </a:pPr>
            <a:r>
              <a:rPr sz="1600" spc="-5" dirty="0">
                <a:latin typeface="Microsoft YaHei"/>
                <a:cs typeface="Microsoft YaHei"/>
              </a:rPr>
              <a:t>課程學習成果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9308" y="5469635"/>
            <a:ext cx="1431036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9308" y="5469635"/>
            <a:ext cx="1431290" cy="46228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705"/>
              </a:spcBef>
            </a:pPr>
            <a:r>
              <a:rPr sz="1600" spc="-10" dirty="0">
                <a:latin typeface="Microsoft YaHei"/>
                <a:cs typeface="Microsoft YaHei"/>
              </a:rPr>
              <a:t>多元表現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8744" y="4233671"/>
            <a:ext cx="1310640" cy="1235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99132" y="4373879"/>
            <a:ext cx="1635760" cy="1096010"/>
          </a:xfrm>
          <a:custGeom>
            <a:avLst/>
            <a:gdLst/>
            <a:ahLst/>
            <a:cxnLst/>
            <a:rect l="l" t="t" r="r" b="b"/>
            <a:pathLst>
              <a:path w="1635760" h="1096010">
                <a:moveTo>
                  <a:pt x="1087373" y="0"/>
                </a:moveTo>
                <a:lnTo>
                  <a:pt x="0" y="0"/>
                </a:lnTo>
                <a:lnTo>
                  <a:pt x="0" y="1095756"/>
                </a:lnTo>
                <a:lnTo>
                  <a:pt x="1087373" y="1095756"/>
                </a:lnTo>
                <a:lnTo>
                  <a:pt x="1635252" y="547878"/>
                </a:lnTo>
                <a:lnTo>
                  <a:pt x="108737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61970" y="472452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34384" y="4373879"/>
            <a:ext cx="1637030" cy="1096010"/>
          </a:xfrm>
          <a:custGeom>
            <a:avLst/>
            <a:gdLst/>
            <a:ahLst/>
            <a:cxnLst/>
            <a:rect l="l" t="t" r="r" b="b"/>
            <a:pathLst>
              <a:path w="1637029" h="1096010">
                <a:moveTo>
                  <a:pt x="1088898" y="0"/>
                </a:moveTo>
                <a:lnTo>
                  <a:pt x="0" y="0"/>
                </a:lnTo>
                <a:lnTo>
                  <a:pt x="0" y="1095756"/>
                </a:lnTo>
                <a:lnTo>
                  <a:pt x="1088898" y="1095756"/>
                </a:lnTo>
                <a:lnTo>
                  <a:pt x="1636776" y="547878"/>
                </a:lnTo>
                <a:lnTo>
                  <a:pt x="10888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97858" y="472452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71159" y="4373879"/>
            <a:ext cx="1635760" cy="1096010"/>
          </a:xfrm>
          <a:custGeom>
            <a:avLst/>
            <a:gdLst/>
            <a:ahLst/>
            <a:cxnLst/>
            <a:rect l="l" t="t" r="r" b="b"/>
            <a:pathLst>
              <a:path w="1635759" h="1096010">
                <a:moveTo>
                  <a:pt x="1087373" y="0"/>
                </a:moveTo>
                <a:lnTo>
                  <a:pt x="0" y="0"/>
                </a:lnTo>
                <a:lnTo>
                  <a:pt x="0" y="1095756"/>
                </a:lnTo>
                <a:lnTo>
                  <a:pt x="1087373" y="1095756"/>
                </a:lnTo>
                <a:lnTo>
                  <a:pt x="1635251" y="547878"/>
                </a:lnTo>
                <a:lnTo>
                  <a:pt x="108737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33617" y="472452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06411" y="4373879"/>
            <a:ext cx="1635252" cy="10957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06411" y="4373879"/>
            <a:ext cx="1635760" cy="1096010"/>
          </a:xfrm>
          <a:custGeom>
            <a:avLst/>
            <a:gdLst/>
            <a:ahLst/>
            <a:cxnLst/>
            <a:rect l="l" t="t" r="r" b="b"/>
            <a:pathLst>
              <a:path w="1635759" h="1096010">
                <a:moveTo>
                  <a:pt x="0" y="0"/>
                </a:moveTo>
                <a:lnTo>
                  <a:pt x="1087374" y="0"/>
                </a:lnTo>
                <a:lnTo>
                  <a:pt x="1635252" y="547878"/>
                </a:lnTo>
                <a:lnTo>
                  <a:pt x="1087374" y="1095756"/>
                </a:lnTo>
                <a:lnTo>
                  <a:pt x="0" y="109575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69505" y="472452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99132" y="2929127"/>
            <a:ext cx="4413885" cy="373380"/>
          </a:xfrm>
          <a:custGeom>
            <a:avLst/>
            <a:gdLst/>
            <a:ahLst/>
            <a:cxnLst/>
            <a:rect l="l" t="t" r="r" b="b"/>
            <a:pathLst>
              <a:path w="4413884" h="373379">
                <a:moveTo>
                  <a:pt x="4413504" y="0"/>
                </a:moveTo>
                <a:lnTo>
                  <a:pt x="4411053" y="72675"/>
                </a:lnTo>
                <a:lnTo>
                  <a:pt x="4404375" y="132016"/>
                </a:lnTo>
                <a:lnTo>
                  <a:pt x="4394483" y="172021"/>
                </a:lnTo>
                <a:lnTo>
                  <a:pt x="4382389" y="186689"/>
                </a:lnTo>
                <a:lnTo>
                  <a:pt x="2237867" y="186689"/>
                </a:lnTo>
                <a:lnTo>
                  <a:pt x="2225772" y="201358"/>
                </a:lnTo>
                <a:lnTo>
                  <a:pt x="2215880" y="241363"/>
                </a:lnTo>
                <a:lnTo>
                  <a:pt x="2209202" y="300704"/>
                </a:lnTo>
                <a:lnTo>
                  <a:pt x="2206752" y="373380"/>
                </a:lnTo>
                <a:lnTo>
                  <a:pt x="2204301" y="300704"/>
                </a:lnTo>
                <a:lnTo>
                  <a:pt x="2197623" y="241363"/>
                </a:lnTo>
                <a:lnTo>
                  <a:pt x="2187731" y="201358"/>
                </a:lnTo>
                <a:lnTo>
                  <a:pt x="2175637" y="186689"/>
                </a:lnTo>
                <a:lnTo>
                  <a:pt x="31115" y="186689"/>
                </a:lnTo>
                <a:lnTo>
                  <a:pt x="19020" y="172021"/>
                </a:lnTo>
                <a:lnTo>
                  <a:pt x="9128" y="132016"/>
                </a:lnTo>
                <a:lnTo>
                  <a:pt x="2450" y="72675"/>
                </a:lnTo>
                <a:lnTo>
                  <a:pt x="0" y="0"/>
                </a:lnTo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5707" y="5628132"/>
            <a:ext cx="7949565" cy="373380"/>
          </a:xfrm>
          <a:custGeom>
            <a:avLst/>
            <a:gdLst/>
            <a:ahLst/>
            <a:cxnLst/>
            <a:rect l="l" t="t" r="r" b="b"/>
            <a:pathLst>
              <a:path w="7949565" h="373379">
                <a:moveTo>
                  <a:pt x="7949184" y="0"/>
                </a:moveTo>
                <a:lnTo>
                  <a:pt x="7946733" y="72670"/>
                </a:lnTo>
                <a:lnTo>
                  <a:pt x="7940055" y="132011"/>
                </a:lnTo>
                <a:lnTo>
                  <a:pt x="7930163" y="172019"/>
                </a:lnTo>
                <a:lnTo>
                  <a:pt x="7918069" y="186690"/>
                </a:lnTo>
                <a:lnTo>
                  <a:pt x="4005706" y="186690"/>
                </a:lnTo>
                <a:lnTo>
                  <a:pt x="3993612" y="201360"/>
                </a:lnTo>
                <a:lnTo>
                  <a:pt x="3983720" y="241368"/>
                </a:lnTo>
                <a:lnTo>
                  <a:pt x="3977042" y="300709"/>
                </a:lnTo>
                <a:lnTo>
                  <a:pt x="3974592" y="373380"/>
                </a:lnTo>
                <a:lnTo>
                  <a:pt x="3972141" y="300709"/>
                </a:lnTo>
                <a:lnTo>
                  <a:pt x="3965463" y="241368"/>
                </a:lnTo>
                <a:lnTo>
                  <a:pt x="3955571" y="201360"/>
                </a:lnTo>
                <a:lnTo>
                  <a:pt x="3943477" y="186690"/>
                </a:lnTo>
                <a:lnTo>
                  <a:pt x="31115" y="186690"/>
                </a:lnTo>
                <a:lnTo>
                  <a:pt x="19020" y="172019"/>
                </a:lnTo>
                <a:lnTo>
                  <a:pt x="9128" y="132011"/>
                </a:lnTo>
                <a:lnTo>
                  <a:pt x="2450" y="72670"/>
                </a:lnTo>
                <a:lnTo>
                  <a:pt x="0" y="0"/>
                </a:lnTo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0880" y="2916935"/>
            <a:ext cx="4711065" cy="373380"/>
          </a:xfrm>
          <a:custGeom>
            <a:avLst/>
            <a:gdLst/>
            <a:ahLst/>
            <a:cxnLst/>
            <a:rect l="l" t="t" r="r" b="b"/>
            <a:pathLst>
              <a:path w="4711065" h="373379">
                <a:moveTo>
                  <a:pt x="4710684" y="0"/>
                </a:moveTo>
                <a:lnTo>
                  <a:pt x="4708233" y="72675"/>
                </a:lnTo>
                <a:lnTo>
                  <a:pt x="4701555" y="132016"/>
                </a:lnTo>
                <a:lnTo>
                  <a:pt x="4691663" y="172021"/>
                </a:lnTo>
                <a:lnTo>
                  <a:pt x="4679569" y="186689"/>
                </a:lnTo>
                <a:lnTo>
                  <a:pt x="2386456" y="186689"/>
                </a:lnTo>
                <a:lnTo>
                  <a:pt x="2374362" y="201358"/>
                </a:lnTo>
                <a:lnTo>
                  <a:pt x="2364470" y="241363"/>
                </a:lnTo>
                <a:lnTo>
                  <a:pt x="2357792" y="300704"/>
                </a:lnTo>
                <a:lnTo>
                  <a:pt x="2355342" y="373379"/>
                </a:lnTo>
                <a:lnTo>
                  <a:pt x="2352891" y="300704"/>
                </a:lnTo>
                <a:lnTo>
                  <a:pt x="2346213" y="241363"/>
                </a:lnTo>
                <a:lnTo>
                  <a:pt x="2336321" y="201358"/>
                </a:lnTo>
                <a:lnTo>
                  <a:pt x="2324227" y="186689"/>
                </a:lnTo>
                <a:lnTo>
                  <a:pt x="31115" y="186689"/>
                </a:lnTo>
                <a:lnTo>
                  <a:pt x="19020" y="172021"/>
                </a:lnTo>
                <a:lnTo>
                  <a:pt x="9128" y="132016"/>
                </a:lnTo>
                <a:lnTo>
                  <a:pt x="2450" y="72675"/>
                </a:lnTo>
                <a:lnTo>
                  <a:pt x="0" y="0"/>
                </a:lnTo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14013" y="3315970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91702" y="3330066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18226" y="6186322"/>
            <a:ext cx="1299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36664" y="905255"/>
            <a:ext cx="408940" cy="288290"/>
          </a:xfrm>
          <a:custGeom>
            <a:avLst/>
            <a:gdLst/>
            <a:ahLst/>
            <a:cxnLst/>
            <a:rect l="l" t="t" r="r" b="b"/>
            <a:pathLst>
              <a:path w="408940" h="288290">
                <a:moveTo>
                  <a:pt x="264413" y="0"/>
                </a:moveTo>
                <a:lnTo>
                  <a:pt x="0" y="0"/>
                </a:lnTo>
                <a:lnTo>
                  <a:pt x="0" y="288036"/>
                </a:lnTo>
                <a:lnTo>
                  <a:pt x="264413" y="288036"/>
                </a:lnTo>
                <a:lnTo>
                  <a:pt x="408431" y="144018"/>
                </a:lnTo>
                <a:lnTo>
                  <a:pt x="2644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325359" y="914146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62771" y="880872"/>
            <a:ext cx="408431" cy="289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62771" y="880872"/>
            <a:ext cx="408940" cy="289560"/>
          </a:xfrm>
          <a:custGeom>
            <a:avLst/>
            <a:gdLst/>
            <a:ahLst/>
            <a:cxnLst/>
            <a:rect l="l" t="t" r="r" b="b"/>
            <a:pathLst>
              <a:path w="408940" h="289559">
                <a:moveTo>
                  <a:pt x="0" y="0"/>
                </a:moveTo>
                <a:lnTo>
                  <a:pt x="263651" y="0"/>
                </a:lnTo>
                <a:lnTo>
                  <a:pt x="408431" y="144779"/>
                </a:lnTo>
                <a:lnTo>
                  <a:pt x="263651" y="289560"/>
                </a:lnTo>
                <a:lnTo>
                  <a:pt x="0" y="28956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950579" y="890778"/>
            <a:ext cx="9410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991343" y="870203"/>
            <a:ext cx="408431" cy="288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91343" y="870203"/>
            <a:ext cx="408940" cy="288290"/>
          </a:xfrm>
          <a:custGeom>
            <a:avLst/>
            <a:gdLst/>
            <a:ahLst/>
            <a:cxnLst/>
            <a:rect l="l" t="t" r="r" b="b"/>
            <a:pathLst>
              <a:path w="408940" h="288290">
                <a:moveTo>
                  <a:pt x="0" y="0"/>
                </a:moveTo>
                <a:lnTo>
                  <a:pt x="264413" y="0"/>
                </a:lnTo>
                <a:lnTo>
                  <a:pt x="408431" y="144018"/>
                </a:lnTo>
                <a:lnTo>
                  <a:pt x="264413" y="288036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473308" y="888314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312907" y="1720595"/>
            <a:ext cx="1438910" cy="1150620"/>
          </a:xfrm>
          <a:custGeom>
            <a:avLst/>
            <a:gdLst/>
            <a:ahLst/>
            <a:cxnLst/>
            <a:rect l="l" t="t" r="r" b="b"/>
            <a:pathLst>
              <a:path w="1438909" h="1150620">
                <a:moveTo>
                  <a:pt x="1026922" y="0"/>
                </a:moveTo>
                <a:lnTo>
                  <a:pt x="411734" y="0"/>
                </a:lnTo>
                <a:lnTo>
                  <a:pt x="363729" y="2770"/>
                </a:lnTo>
                <a:lnTo>
                  <a:pt x="317347" y="10877"/>
                </a:lnTo>
                <a:lnTo>
                  <a:pt x="272898" y="24010"/>
                </a:lnTo>
                <a:lnTo>
                  <a:pt x="230691" y="41860"/>
                </a:lnTo>
                <a:lnTo>
                  <a:pt x="191036" y="64117"/>
                </a:lnTo>
                <a:lnTo>
                  <a:pt x="154242" y="90473"/>
                </a:lnTo>
                <a:lnTo>
                  <a:pt x="120618" y="120618"/>
                </a:lnTo>
                <a:lnTo>
                  <a:pt x="90473" y="154242"/>
                </a:lnTo>
                <a:lnTo>
                  <a:pt x="64117" y="191036"/>
                </a:lnTo>
                <a:lnTo>
                  <a:pt x="41860" y="230691"/>
                </a:lnTo>
                <a:lnTo>
                  <a:pt x="24010" y="272898"/>
                </a:lnTo>
                <a:lnTo>
                  <a:pt x="10877" y="317347"/>
                </a:lnTo>
                <a:lnTo>
                  <a:pt x="2770" y="363729"/>
                </a:lnTo>
                <a:lnTo>
                  <a:pt x="0" y="411733"/>
                </a:lnTo>
                <a:lnTo>
                  <a:pt x="0" y="738886"/>
                </a:lnTo>
                <a:lnTo>
                  <a:pt x="2770" y="786890"/>
                </a:lnTo>
                <a:lnTo>
                  <a:pt x="10877" y="833272"/>
                </a:lnTo>
                <a:lnTo>
                  <a:pt x="24010" y="877721"/>
                </a:lnTo>
                <a:lnTo>
                  <a:pt x="41860" y="919928"/>
                </a:lnTo>
                <a:lnTo>
                  <a:pt x="64117" y="959583"/>
                </a:lnTo>
                <a:lnTo>
                  <a:pt x="90473" y="996377"/>
                </a:lnTo>
                <a:lnTo>
                  <a:pt x="120618" y="1030001"/>
                </a:lnTo>
                <a:lnTo>
                  <a:pt x="154242" y="1060146"/>
                </a:lnTo>
                <a:lnTo>
                  <a:pt x="191036" y="1086502"/>
                </a:lnTo>
                <a:lnTo>
                  <a:pt x="230691" y="1108759"/>
                </a:lnTo>
                <a:lnTo>
                  <a:pt x="272898" y="1126609"/>
                </a:lnTo>
                <a:lnTo>
                  <a:pt x="317347" y="1139742"/>
                </a:lnTo>
                <a:lnTo>
                  <a:pt x="363729" y="1147849"/>
                </a:lnTo>
                <a:lnTo>
                  <a:pt x="411734" y="1150619"/>
                </a:lnTo>
                <a:lnTo>
                  <a:pt x="1026922" y="1150619"/>
                </a:lnTo>
                <a:lnTo>
                  <a:pt x="1074926" y="1147849"/>
                </a:lnTo>
                <a:lnTo>
                  <a:pt x="1121308" y="1139742"/>
                </a:lnTo>
                <a:lnTo>
                  <a:pt x="1165757" y="1126609"/>
                </a:lnTo>
                <a:lnTo>
                  <a:pt x="1207964" y="1108759"/>
                </a:lnTo>
                <a:lnTo>
                  <a:pt x="1247619" y="1086502"/>
                </a:lnTo>
                <a:lnTo>
                  <a:pt x="1284413" y="1060146"/>
                </a:lnTo>
                <a:lnTo>
                  <a:pt x="1318037" y="1030001"/>
                </a:lnTo>
                <a:lnTo>
                  <a:pt x="1348182" y="996377"/>
                </a:lnTo>
                <a:lnTo>
                  <a:pt x="1374538" y="959583"/>
                </a:lnTo>
                <a:lnTo>
                  <a:pt x="1396795" y="919928"/>
                </a:lnTo>
                <a:lnTo>
                  <a:pt x="1414645" y="877721"/>
                </a:lnTo>
                <a:lnTo>
                  <a:pt x="1427778" y="833272"/>
                </a:lnTo>
                <a:lnTo>
                  <a:pt x="1435885" y="786890"/>
                </a:lnTo>
                <a:lnTo>
                  <a:pt x="1438656" y="738886"/>
                </a:lnTo>
                <a:lnTo>
                  <a:pt x="1438656" y="411733"/>
                </a:lnTo>
                <a:lnTo>
                  <a:pt x="1435885" y="363729"/>
                </a:lnTo>
                <a:lnTo>
                  <a:pt x="1427778" y="317347"/>
                </a:lnTo>
                <a:lnTo>
                  <a:pt x="1414645" y="272898"/>
                </a:lnTo>
                <a:lnTo>
                  <a:pt x="1396795" y="230691"/>
                </a:lnTo>
                <a:lnTo>
                  <a:pt x="1374538" y="191036"/>
                </a:lnTo>
                <a:lnTo>
                  <a:pt x="1348182" y="154242"/>
                </a:lnTo>
                <a:lnTo>
                  <a:pt x="1318037" y="120618"/>
                </a:lnTo>
                <a:lnTo>
                  <a:pt x="1284413" y="90473"/>
                </a:lnTo>
                <a:lnTo>
                  <a:pt x="1247619" y="64117"/>
                </a:lnTo>
                <a:lnTo>
                  <a:pt x="1207964" y="41860"/>
                </a:lnTo>
                <a:lnTo>
                  <a:pt x="1165757" y="24010"/>
                </a:lnTo>
                <a:lnTo>
                  <a:pt x="1121308" y="10877"/>
                </a:lnTo>
                <a:lnTo>
                  <a:pt x="1074926" y="2770"/>
                </a:lnTo>
                <a:lnTo>
                  <a:pt x="10269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0563859" y="1884425"/>
            <a:ext cx="93980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3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收訖明細 確認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744711" y="4319015"/>
            <a:ext cx="1440180" cy="1150620"/>
          </a:xfrm>
          <a:custGeom>
            <a:avLst/>
            <a:gdLst/>
            <a:ahLst/>
            <a:cxnLst/>
            <a:rect l="l" t="t" r="r" b="b"/>
            <a:pathLst>
              <a:path w="1440179" h="1150620">
                <a:moveTo>
                  <a:pt x="1028446" y="0"/>
                </a:moveTo>
                <a:lnTo>
                  <a:pt x="411734" y="0"/>
                </a:lnTo>
                <a:lnTo>
                  <a:pt x="363729" y="2770"/>
                </a:lnTo>
                <a:lnTo>
                  <a:pt x="317347" y="10877"/>
                </a:lnTo>
                <a:lnTo>
                  <a:pt x="272898" y="24010"/>
                </a:lnTo>
                <a:lnTo>
                  <a:pt x="230691" y="41860"/>
                </a:lnTo>
                <a:lnTo>
                  <a:pt x="191036" y="64117"/>
                </a:lnTo>
                <a:lnTo>
                  <a:pt x="154242" y="90473"/>
                </a:lnTo>
                <a:lnTo>
                  <a:pt x="120618" y="120618"/>
                </a:lnTo>
                <a:lnTo>
                  <a:pt x="90473" y="154242"/>
                </a:lnTo>
                <a:lnTo>
                  <a:pt x="64117" y="191036"/>
                </a:lnTo>
                <a:lnTo>
                  <a:pt x="41860" y="230691"/>
                </a:lnTo>
                <a:lnTo>
                  <a:pt x="24010" y="272898"/>
                </a:lnTo>
                <a:lnTo>
                  <a:pt x="10877" y="317347"/>
                </a:lnTo>
                <a:lnTo>
                  <a:pt x="2770" y="363729"/>
                </a:lnTo>
                <a:lnTo>
                  <a:pt x="0" y="411733"/>
                </a:lnTo>
                <a:lnTo>
                  <a:pt x="0" y="738885"/>
                </a:lnTo>
                <a:lnTo>
                  <a:pt x="2770" y="786890"/>
                </a:lnTo>
                <a:lnTo>
                  <a:pt x="10877" y="833272"/>
                </a:lnTo>
                <a:lnTo>
                  <a:pt x="24010" y="877721"/>
                </a:lnTo>
                <a:lnTo>
                  <a:pt x="41860" y="919928"/>
                </a:lnTo>
                <a:lnTo>
                  <a:pt x="64117" y="959583"/>
                </a:lnTo>
                <a:lnTo>
                  <a:pt x="90473" y="996377"/>
                </a:lnTo>
                <a:lnTo>
                  <a:pt x="120618" y="1030001"/>
                </a:lnTo>
                <a:lnTo>
                  <a:pt x="154242" y="1060146"/>
                </a:lnTo>
                <a:lnTo>
                  <a:pt x="191036" y="1086502"/>
                </a:lnTo>
                <a:lnTo>
                  <a:pt x="230691" y="1108759"/>
                </a:lnTo>
                <a:lnTo>
                  <a:pt x="272898" y="1126609"/>
                </a:lnTo>
                <a:lnTo>
                  <a:pt x="317347" y="1139742"/>
                </a:lnTo>
                <a:lnTo>
                  <a:pt x="363729" y="1147849"/>
                </a:lnTo>
                <a:lnTo>
                  <a:pt x="411734" y="1150619"/>
                </a:lnTo>
                <a:lnTo>
                  <a:pt x="1028446" y="1150619"/>
                </a:lnTo>
                <a:lnTo>
                  <a:pt x="1076450" y="1147849"/>
                </a:lnTo>
                <a:lnTo>
                  <a:pt x="1122832" y="1139742"/>
                </a:lnTo>
                <a:lnTo>
                  <a:pt x="1167281" y="1126609"/>
                </a:lnTo>
                <a:lnTo>
                  <a:pt x="1209488" y="1108759"/>
                </a:lnTo>
                <a:lnTo>
                  <a:pt x="1249143" y="1086502"/>
                </a:lnTo>
                <a:lnTo>
                  <a:pt x="1285937" y="1060146"/>
                </a:lnTo>
                <a:lnTo>
                  <a:pt x="1319561" y="1030001"/>
                </a:lnTo>
                <a:lnTo>
                  <a:pt x="1349706" y="996377"/>
                </a:lnTo>
                <a:lnTo>
                  <a:pt x="1376062" y="959583"/>
                </a:lnTo>
                <a:lnTo>
                  <a:pt x="1398319" y="919928"/>
                </a:lnTo>
                <a:lnTo>
                  <a:pt x="1416169" y="877721"/>
                </a:lnTo>
                <a:lnTo>
                  <a:pt x="1429302" y="833272"/>
                </a:lnTo>
                <a:lnTo>
                  <a:pt x="1437409" y="786890"/>
                </a:lnTo>
                <a:lnTo>
                  <a:pt x="1440180" y="738885"/>
                </a:lnTo>
                <a:lnTo>
                  <a:pt x="1440180" y="411733"/>
                </a:lnTo>
                <a:lnTo>
                  <a:pt x="1437409" y="363729"/>
                </a:lnTo>
                <a:lnTo>
                  <a:pt x="1429302" y="317347"/>
                </a:lnTo>
                <a:lnTo>
                  <a:pt x="1416169" y="272898"/>
                </a:lnTo>
                <a:lnTo>
                  <a:pt x="1398319" y="230691"/>
                </a:lnTo>
                <a:lnTo>
                  <a:pt x="1376062" y="191036"/>
                </a:lnTo>
                <a:lnTo>
                  <a:pt x="1349706" y="154242"/>
                </a:lnTo>
                <a:lnTo>
                  <a:pt x="1319561" y="120618"/>
                </a:lnTo>
                <a:lnTo>
                  <a:pt x="1285937" y="90473"/>
                </a:lnTo>
                <a:lnTo>
                  <a:pt x="1249143" y="64117"/>
                </a:lnTo>
                <a:lnTo>
                  <a:pt x="1209488" y="41860"/>
                </a:lnTo>
                <a:lnTo>
                  <a:pt x="1167281" y="24010"/>
                </a:lnTo>
                <a:lnTo>
                  <a:pt x="1122832" y="10877"/>
                </a:lnTo>
                <a:lnTo>
                  <a:pt x="1076450" y="2770"/>
                </a:lnTo>
                <a:lnTo>
                  <a:pt x="10284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996553" y="4483734"/>
            <a:ext cx="941069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3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收訖明細 確認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51878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907420" y="2133750"/>
            <a:ext cx="1872000" cy="1872000"/>
            <a:chOff x="3843955" y="2446144"/>
            <a:chExt cx="1556194" cy="1556194"/>
          </a:xfrm>
        </p:grpSpPr>
        <p:grpSp>
          <p:nvGrpSpPr>
            <p:cNvPr id="14" name="组合 13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V="1">
            <a:off x="3321181" y="3349964"/>
            <a:ext cx="8277261" cy="3513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37217" y="2488545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2"/>
                </a:solidFill>
                <a:cs typeface="+mn-ea"/>
                <a:sym typeface="+mn-lt"/>
              </a:rPr>
              <a:t>學生學習歷程</a:t>
            </a:r>
            <a:r>
              <a:rPr lang="zh-TW" altLang="en-US" sz="4400" dirty="0" smtClean="0">
                <a:solidFill>
                  <a:schemeClr val="accent2"/>
                </a:solidFill>
                <a:cs typeface="+mn-ea"/>
                <a:sym typeface="+mn-lt"/>
              </a:rPr>
              <a:t>檔案與</a:t>
            </a:r>
            <a:r>
              <a:rPr lang="zh-TW" altLang="en-US" sz="4400" dirty="0">
                <a:solidFill>
                  <a:schemeClr val="accent2"/>
                </a:solidFill>
                <a:cs typeface="+mn-ea"/>
                <a:sym typeface="+mn-lt"/>
              </a:rPr>
              <a:t>升</a:t>
            </a:r>
            <a:r>
              <a:rPr lang="zh-TW" altLang="en-US" sz="4400" dirty="0" smtClean="0">
                <a:solidFill>
                  <a:schemeClr val="accent2"/>
                </a:solidFill>
                <a:cs typeface="+mn-ea"/>
                <a:sym typeface="+mn-lt"/>
              </a:rPr>
              <a:t>學進路</a:t>
            </a:r>
            <a:endParaRPr lang="zh-TW" altLang="en-US" sz="4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2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2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4955" y="201142"/>
            <a:ext cx="653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學習歷程檔案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如何幫助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學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生生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涯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定向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0876" y="4335779"/>
            <a:ext cx="4203191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54925" y="4331044"/>
            <a:ext cx="3837304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藉由學</a:t>
            </a:r>
            <a:r>
              <a:rPr sz="2000" spc="-15" dirty="0">
                <a:solidFill>
                  <a:srgbClr val="FFFFFF"/>
                </a:solidFill>
                <a:latin typeface="Microsoft YaHei"/>
                <a:cs typeface="Microsoft YaHei"/>
              </a:rPr>
              <a:t>習</a:t>
            </a: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歷</a:t>
            </a:r>
            <a:r>
              <a:rPr sz="2000" spc="-15" dirty="0">
                <a:solidFill>
                  <a:srgbClr val="FFFFFF"/>
                </a:solidFill>
                <a:latin typeface="Microsoft YaHei"/>
                <a:cs typeface="Microsoft YaHei"/>
              </a:rPr>
              <a:t>程</a:t>
            </a: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檔案的</a:t>
            </a:r>
            <a:r>
              <a:rPr sz="2000" spc="-15" dirty="0">
                <a:solidFill>
                  <a:srgbClr val="FFFFFF"/>
                </a:solidFill>
                <a:latin typeface="Microsoft YaHei"/>
                <a:cs typeface="Microsoft YaHei"/>
              </a:rPr>
              <a:t>蒐</a:t>
            </a: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集</a:t>
            </a:r>
            <a:r>
              <a:rPr sz="2000" spc="-15" dirty="0">
                <a:solidFill>
                  <a:srgbClr val="FFFFFF"/>
                </a:solidFill>
                <a:latin typeface="Microsoft YaHei"/>
                <a:cs typeface="Microsoft YaHei"/>
              </a:rPr>
              <a:t>及</a:t>
            </a: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反思， 幫助學生</a:t>
            </a: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生涯定向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18376" y="4564379"/>
            <a:ext cx="886967" cy="696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5307" y="1403603"/>
            <a:ext cx="1478279" cy="1226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4867" y="2427566"/>
            <a:ext cx="176288" cy="9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7752" y="2427681"/>
            <a:ext cx="176275" cy="89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2551" y="1431036"/>
            <a:ext cx="1383791" cy="1132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2551" y="1431036"/>
            <a:ext cx="1384300" cy="1132840"/>
          </a:xfrm>
          <a:custGeom>
            <a:avLst/>
            <a:gdLst/>
            <a:ahLst/>
            <a:cxnLst/>
            <a:rect l="l" t="t" r="r" b="b"/>
            <a:pathLst>
              <a:path w="1384300" h="1132839">
                <a:moveTo>
                  <a:pt x="0" y="566165"/>
                </a:moveTo>
                <a:lnTo>
                  <a:pt x="1897" y="523912"/>
                </a:lnTo>
                <a:lnTo>
                  <a:pt x="7502" y="482501"/>
                </a:lnTo>
                <a:lnTo>
                  <a:pt x="16678" y="442044"/>
                </a:lnTo>
                <a:lnTo>
                  <a:pt x="29294" y="402649"/>
                </a:lnTo>
                <a:lnTo>
                  <a:pt x="45215" y="364425"/>
                </a:lnTo>
                <a:lnTo>
                  <a:pt x="64307" y="327483"/>
                </a:lnTo>
                <a:lnTo>
                  <a:pt x="86437" y="291932"/>
                </a:lnTo>
                <a:lnTo>
                  <a:pt x="111470" y="257881"/>
                </a:lnTo>
                <a:lnTo>
                  <a:pt x="139273" y="225440"/>
                </a:lnTo>
                <a:lnTo>
                  <a:pt x="169712" y="194718"/>
                </a:lnTo>
                <a:lnTo>
                  <a:pt x="202653" y="165825"/>
                </a:lnTo>
                <a:lnTo>
                  <a:pt x="237963" y="138870"/>
                </a:lnTo>
                <a:lnTo>
                  <a:pt x="275508" y="113962"/>
                </a:lnTo>
                <a:lnTo>
                  <a:pt x="315154" y="91212"/>
                </a:lnTo>
                <a:lnTo>
                  <a:pt x="356766" y="70728"/>
                </a:lnTo>
                <a:lnTo>
                  <a:pt x="400212" y="52620"/>
                </a:lnTo>
                <a:lnTo>
                  <a:pt x="445358" y="36998"/>
                </a:lnTo>
                <a:lnTo>
                  <a:pt x="492069" y="23970"/>
                </a:lnTo>
                <a:lnTo>
                  <a:pt x="540212" y="13647"/>
                </a:lnTo>
                <a:lnTo>
                  <a:pt x="589654" y="6138"/>
                </a:lnTo>
                <a:lnTo>
                  <a:pt x="640259" y="1552"/>
                </a:lnTo>
                <a:lnTo>
                  <a:pt x="691896" y="0"/>
                </a:lnTo>
                <a:lnTo>
                  <a:pt x="743532" y="1552"/>
                </a:lnTo>
                <a:lnTo>
                  <a:pt x="794137" y="6138"/>
                </a:lnTo>
                <a:lnTo>
                  <a:pt x="843579" y="13647"/>
                </a:lnTo>
                <a:lnTo>
                  <a:pt x="891722" y="23970"/>
                </a:lnTo>
                <a:lnTo>
                  <a:pt x="938433" y="36998"/>
                </a:lnTo>
                <a:lnTo>
                  <a:pt x="983579" y="52620"/>
                </a:lnTo>
                <a:lnTo>
                  <a:pt x="1027025" y="70728"/>
                </a:lnTo>
                <a:lnTo>
                  <a:pt x="1068637" y="91212"/>
                </a:lnTo>
                <a:lnTo>
                  <a:pt x="1108283" y="113962"/>
                </a:lnTo>
                <a:lnTo>
                  <a:pt x="1145828" y="138870"/>
                </a:lnTo>
                <a:lnTo>
                  <a:pt x="1181138" y="165825"/>
                </a:lnTo>
                <a:lnTo>
                  <a:pt x="1214079" y="194718"/>
                </a:lnTo>
                <a:lnTo>
                  <a:pt x="1244518" y="225440"/>
                </a:lnTo>
                <a:lnTo>
                  <a:pt x="1272321" y="257881"/>
                </a:lnTo>
                <a:lnTo>
                  <a:pt x="1297354" y="291932"/>
                </a:lnTo>
                <a:lnTo>
                  <a:pt x="1319484" y="327483"/>
                </a:lnTo>
                <a:lnTo>
                  <a:pt x="1338576" y="364425"/>
                </a:lnTo>
                <a:lnTo>
                  <a:pt x="1354497" y="402649"/>
                </a:lnTo>
                <a:lnTo>
                  <a:pt x="1367113" y="442044"/>
                </a:lnTo>
                <a:lnTo>
                  <a:pt x="1376289" y="482501"/>
                </a:lnTo>
                <a:lnTo>
                  <a:pt x="1381894" y="523912"/>
                </a:lnTo>
                <a:lnTo>
                  <a:pt x="1383792" y="566165"/>
                </a:lnTo>
                <a:lnTo>
                  <a:pt x="1381894" y="608419"/>
                </a:lnTo>
                <a:lnTo>
                  <a:pt x="1376289" y="649830"/>
                </a:lnTo>
                <a:lnTo>
                  <a:pt x="1367113" y="690287"/>
                </a:lnTo>
                <a:lnTo>
                  <a:pt x="1354497" y="729682"/>
                </a:lnTo>
                <a:lnTo>
                  <a:pt x="1338576" y="767906"/>
                </a:lnTo>
                <a:lnTo>
                  <a:pt x="1319484" y="804848"/>
                </a:lnTo>
                <a:lnTo>
                  <a:pt x="1297354" y="840399"/>
                </a:lnTo>
                <a:lnTo>
                  <a:pt x="1272321" y="874450"/>
                </a:lnTo>
                <a:lnTo>
                  <a:pt x="1244518" y="906891"/>
                </a:lnTo>
                <a:lnTo>
                  <a:pt x="1214079" y="937613"/>
                </a:lnTo>
                <a:lnTo>
                  <a:pt x="1181138" y="966506"/>
                </a:lnTo>
                <a:lnTo>
                  <a:pt x="1145828" y="993461"/>
                </a:lnTo>
                <a:lnTo>
                  <a:pt x="1108283" y="1018369"/>
                </a:lnTo>
                <a:lnTo>
                  <a:pt x="1068637" y="1041119"/>
                </a:lnTo>
                <a:lnTo>
                  <a:pt x="1027025" y="1061603"/>
                </a:lnTo>
                <a:lnTo>
                  <a:pt x="983579" y="1079711"/>
                </a:lnTo>
                <a:lnTo>
                  <a:pt x="938433" y="1095333"/>
                </a:lnTo>
                <a:lnTo>
                  <a:pt x="891722" y="1108361"/>
                </a:lnTo>
                <a:lnTo>
                  <a:pt x="843579" y="1118684"/>
                </a:lnTo>
                <a:lnTo>
                  <a:pt x="794137" y="1126193"/>
                </a:lnTo>
                <a:lnTo>
                  <a:pt x="743532" y="1130779"/>
                </a:lnTo>
                <a:lnTo>
                  <a:pt x="691896" y="1132331"/>
                </a:lnTo>
                <a:lnTo>
                  <a:pt x="640259" y="1130779"/>
                </a:lnTo>
                <a:lnTo>
                  <a:pt x="589654" y="1126193"/>
                </a:lnTo>
                <a:lnTo>
                  <a:pt x="540212" y="1118684"/>
                </a:lnTo>
                <a:lnTo>
                  <a:pt x="492069" y="1108361"/>
                </a:lnTo>
                <a:lnTo>
                  <a:pt x="445358" y="1095333"/>
                </a:lnTo>
                <a:lnTo>
                  <a:pt x="400212" y="1079711"/>
                </a:lnTo>
                <a:lnTo>
                  <a:pt x="356766" y="1061603"/>
                </a:lnTo>
                <a:lnTo>
                  <a:pt x="315154" y="1041119"/>
                </a:lnTo>
                <a:lnTo>
                  <a:pt x="275508" y="1018369"/>
                </a:lnTo>
                <a:lnTo>
                  <a:pt x="237963" y="993461"/>
                </a:lnTo>
                <a:lnTo>
                  <a:pt x="202653" y="966506"/>
                </a:lnTo>
                <a:lnTo>
                  <a:pt x="169712" y="937613"/>
                </a:lnTo>
                <a:lnTo>
                  <a:pt x="139273" y="906891"/>
                </a:lnTo>
                <a:lnTo>
                  <a:pt x="111470" y="874450"/>
                </a:lnTo>
                <a:lnTo>
                  <a:pt x="86437" y="840399"/>
                </a:lnTo>
                <a:lnTo>
                  <a:pt x="64307" y="804848"/>
                </a:lnTo>
                <a:lnTo>
                  <a:pt x="45215" y="767906"/>
                </a:lnTo>
                <a:lnTo>
                  <a:pt x="29294" y="729682"/>
                </a:lnTo>
                <a:lnTo>
                  <a:pt x="16678" y="690287"/>
                </a:lnTo>
                <a:lnTo>
                  <a:pt x="7502" y="649830"/>
                </a:lnTo>
                <a:lnTo>
                  <a:pt x="1897" y="608419"/>
                </a:lnTo>
                <a:lnTo>
                  <a:pt x="0" y="566165"/>
                </a:lnTo>
                <a:close/>
              </a:path>
            </a:pathLst>
          </a:custGeom>
          <a:ln w="9144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16603" y="1669214"/>
            <a:ext cx="5346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生涯 輔導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10237" y="1355850"/>
            <a:ext cx="1994595" cy="1245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9176" y="2362454"/>
            <a:ext cx="258991" cy="1216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8640" y="2362644"/>
            <a:ext cx="258711" cy="121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4667" y="1377696"/>
            <a:ext cx="1917191" cy="1173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44667" y="1377697"/>
            <a:ext cx="1917700" cy="1173480"/>
          </a:xfrm>
          <a:custGeom>
            <a:avLst/>
            <a:gdLst/>
            <a:ahLst/>
            <a:cxnLst/>
            <a:rect l="l" t="t" r="r" b="b"/>
            <a:pathLst>
              <a:path w="1917700" h="1173480">
                <a:moveTo>
                  <a:pt x="0" y="586739"/>
                </a:moveTo>
                <a:lnTo>
                  <a:pt x="6931" y="515820"/>
                </a:lnTo>
                <a:lnTo>
                  <a:pt x="27189" y="447411"/>
                </a:lnTo>
                <a:lnTo>
                  <a:pt x="59972" y="382005"/>
                </a:lnTo>
                <a:lnTo>
                  <a:pt x="104479" y="320091"/>
                </a:lnTo>
                <a:lnTo>
                  <a:pt x="130877" y="290598"/>
                </a:lnTo>
                <a:lnTo>
                  <a:pt x="159906" y="262162"/>
                </a:lnTo>
                <a:lnTo>
                  <a:pt x="191464" y="234845"/>
                </a:lnTo>
                <a:lnTo>
                  <a:pt x="225451" y="208708"/>
                </a:lnTo>
                <a:lnTo>
                  <a:pt x="261768" y="183813"/>
                </a:lnTo>
                <a:lnTo>
                  <a:pt x="300313" y="160220"/>
                </a:lnTo>
                <a:lnTo>
                  <a:pt x="340987" y="137992"/>
                </a:lnTo>
                <a:lnTo>
                  <a:pt x="383689" y="117189"/>
                </a:lnTo>
                <a:lnTo>
                  <a:pt x="428319" y="97873"/>
                </a:lnTo>
                <a:lnTo>
                  <a:pt x="474776" y="80105"/>
                </a:lnTo>
                <a:lnTo>
                  <a:pt x="522961" y="63948"/>
                </a:lnTo>
                <a:lnTo>
                  <a:pt x="572774" y="49461"/>
                </a:lnTo>
                <a:lnTo>
                  <a:pt x="624113" y="36707"/>
                </a:lnTo>
                <a:lnTo>
                  <a:pt x="676878" y="25746"/>
                </a:lnTo>
                <a:lnTo>
                  <a:pt x="730970" y="16641"/>
                </a:lnTo>
                <a:lnTo>
                  <a:pt x="786288" y="9452"/>
                </a:lnTo>
                <a:lnTo>
                  <a:pt x="842732" y="4242"/>
                </a:lnTo>
                <a:lnTo>
                  <a:pt x="900201" y="1070"/>
                </a:lnTo>
                <a:lnTo>
                  <a:pt x="958596" y="0"/>
                </a:lnTo>
                <a:lnTo>
                  <a:pt x="1016990" y="1070"/>
                </a:lnTo>
                <a:lnTo>
                  <a:pt x="1074459" y="4242"/>
                </a:lnTo>
                <a:lnTo>
                  <a:pt x="1130903" y="9452"/>
                </a:lnTo>
                <a:lnTo>
                  <a:pt x="1186221" y="16641"/>
                </a:lnTo>
                <a:lnTo>
                  <a:pt x="1240313" y="25746"/>
                </a:lnTo>
                <a:lnTo>
                  <a:pt x="1293078" y="36707"/>
                </a:lnTo>
                <a:lnTo>
                  <a:pt x="1344417" y="49461"/>
                </a:lnTo>
                <a:lnTo>
                  <a:pt x="1394230" y="63948"/>
                </a:lnTo>
                <a:lnTo>
                  <a:pt x="1442415" y="80105"/>
                </a:lnTo>
                <a:lnTo>
                  <a:pt x="1488872" y="97873"/>
                </a:lnTo>
                <a:lnTo>
                  <a:pt x="1533502" y="117189"/>
                </a:lnTo>
                <a:lnTo>
                  <a:pt x="1576204" y="137992"/>
                </a:lnTo>
                <a:lnTo>
                  <a:pt x="1616878" y="160220"/>
                </a:lnTo>
                <a:lnTo>
                  <a:pt x="1655423" y="183813"/>
                </a:lnTo>
                <a:lnTo>
                  <a:pt x="1691740" y="208708"/>
                </a:lnTo>
                <a:lnTo>
                  <a:pt x="1725727" y="234845"/>
                </a:lnTo>
                <a:lnTo>
                  <a:pt x="1757285" y="262162"/>
                </a:lnTo>
                <a:lnTo>
                  <a:pt x="1786314" y="290598"/>
                </a:lnTo>
                <a:lnTo>
                  <a:pt x="1812712" y="320091"/>
                </a:lnTo>
                <a:lnTo>
                  <a:pt x="1836381" y="350581"/>
                </a:lnTo>
                <a:lnTo>
                  <a:pt x="1875126" y="414302"/>
                </a:lnTo>
                <a:lnTo>
                  <a:pt x="1901747" y="481271"/>
                </a:lnTo>
                <a:lnTo>
                  <a:pt x="1915442" y="550996"/>
                </a:lnTo>
                <a:lnTo>
                  <a:pt x="1917192" y="586739"/>
                </a:lnTo>
                <a:lnTo>
                  <a:pt x="1915442" y="622483"/>
                </a:lnTo>
                <a:lnTo>
                  <a:pt x="1901747" y="692208"/>
                </a:lnTo>
                <a:lnTo>
                  <a:pt x="1875126" y="759177"/>
                </a:lnTo>
                <a:lnTo>
                  <a:pt x="1836381" y="822898"/>
                </a:lnTo>
                <a:lnTo>
                  <a:pt x="1812712" y="853388"/>
                </a:lnTo>
                <a:lnTo>
                  <a:pt x="1786314" y="882881"/>
                </a:lnTo>
                <a:lnTo>
                  <a:pt x="1757285" y="911317"/>
                </a:lnTo>
                <a:lnTo>
                  <a:pt x="1725727" y="938634"/>
                </a:lnTo>
                <a:lnTo>
                  <a:pt x="1691740" y="964771"/>
                </a:lnTo>
                <a:lnTo>
                  <a:pt x="1655423" y="989666"/>
                </a:lnTo>
                <a:lnTo>
                  <a:pt x="1616878" y="1013259"/>
                </a:lnTo>
                <a:lnTo>
                  <a:pt x="1576204" y="1035487"/>
                </a:lnTo>
                <a:lnTo>
                  <a:pt x="1533502" y="1056290"/>
                </a:lnTo>
                <a:lnTo>
                  <a:pt x="1488872" y="1075606"/>
                </a:lnTo>
                <a:lnTo>
                  <a:pt x="1442415" y="1093374"/>
                </a:lnTo>
                <a:lnTo>
                  <a:pt x="1394230" y="1109531"/>
                </a:lnTo>
                <a:lnTo>
                  <a:pt x="1344417" y="1124018"/>
                </a:lnTo>
                <a:lnTo>
                  <a:pt x="1293078" y="1136772"/>
                </a:lnTo>
                <a:lnTo>
                  <a:pt x="1240313" y="1147733"/>
                </a:lnTo>
                <a:lnTo>
                  <a:pt x="1186221" y="1156838"/>
                </a:lnTo>
                <a:lnTo>
                  <a:pt x="1130903" y="1164027"/>
                </a:lnTo>
                <a:lnTo>
                  <a:pt x="1074459" y="1169237"/>
                </a:lnTo>
                <a:lnTo>
                  <a:pt x="1016990" y="1172409"/>
                </a:lnTo>
                <a:lnTo>
                  <a:pt x="958596" y="1173480"/>
                </a:lnTo>
                <a:lnTo>
                  <a:pt x="900201" y="1172409"/>
                </a:lnTo>
                <a:lnTo>
                  <a:pt x="842732" y="1169237"/>
                </a:lnTo>
                <a:lnTo>
                  <a:pt x="786288" y="1164027"/>
                </a:lnTo>
                <a:lnTo>
                  <a:pt x="730970" y="1156838"/>
                </a:lnTo>
                <a:lnTo>
                  <a:pt x="676878" y="1147733"/>
                </a:lnTo>
                <a:lnTo>
                  <a:pt x="624113" y="1136772"/>
                </a:lnTo>
                <a:lnTo>
                  <a:pt x="572774" y="1124018"/>
                </a:lnTo>
                <a:lnTo>
                  <a:pt x="522961" y="1109531"/>
                </a:lnTo>
                <a:lnTo>
                  <a:pt x="474776" y="1093374"/>
                </a:lnTo>
                <a:lnTo>
                  <a:pt x="428319" y="1075606"/>
                </a:lnTo>
                <a:lnTo>
                  <a:pt x="383689" y="1056290"/>
                </a:lnTo>
                <a:lnTo>
                  <a:pt x="340987" y="1035487"/>
                </a:lnTo>
                <a:lnTo>
                  <a:pt x="300313" y="1013259"/>
                </a:lnTo>
                <a:lnTo>
                  <a:pt x="261768" y="989666"/>
                </a:lnTo>
                <a:lnTo>
                  <a:pt x="225451" y="964771"/>
                </a:lnTo>
                <a:lnTo>
                  <a:pt x="191464" y="938634"/>
                </a:lnTo>
                <a:lnTo>
                  <a:pt x="159906" y="911317"/>
                </a:lnTo>
                <a:lnTo>
                  <a:pt x="130877" y="882881"/>
                </a:lnTo>
                <a:lnTo>
                  <a:pt x="104479" y="853388"/>
                </a:lnTo>
                <a:lnTo>
                  <a:pt x="80810" y="822898"/>
                </a:lnTo>
                <a:lnTo>
                  <a:pt x="42065" y="759177"/>
                </a:lnTo>
                <a:lnTo>
                  <a:pt x="15444" y="692208"/>
                </a:lnTo>
                <a:lnTo>
                  <a:pt x="1749" y="622483"/>
                </a:lnTo>
                <a:lnTo>
                  <a:pt x="0" y="586739"/>
                </a:lnTo>
                <a:close/>
              </a:path>
            </a:pathLst>
          </a:custGeom>
          <a:ln w="9143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81368" y="1636279"/>
            <a:ext cx="10439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修課與 評量紀錄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111" y="1731264"/>
            <a:ext cx="2112263" cy="644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8346" y="1828177"/>
            <a:ext cx="1746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10</a:t>
            </a:r>
            <a:r>
              <a:rPr sz="2000" spc="-5" dirty="0">
                <a:solidFill>
                  <a:srgbClr val="FFFFFF"/>
                </a:solidFill>
                <a:latin typeface="Microsoft YaHei"/>
                <a:cs typeface="Microsoft YaHei"/>
              </a:rPr>
              <a:t>8</a:t>
            </a: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學年度之前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11979" y="1568196"/>
            <a:ext cx="797051" cy="8412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9389" y="1596047"/>
            <a:ext cx="702233" cy="7459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9390" y="1596057"/>
            <a:ext cx="702310" cy="746125"/>
          </a:xfrm>
          <a:custGeom>
            <a:avLst/>
            <a:gdLst/>
            <a:ahLst/>
            <a:cxnLst/>
            <a:rect l="l" t="t" r="r" b="b"/>
            <a:pathLst>
              <a:path w="702310" h="746125">
                <a:moveTo>
                  <a:pt x="0" y="260578"/>
                </a:moveTo>
                <a:lnTo>
                  <a:pt x="238747" y="260578"/>
                </a:lnTo>
                <a:lnTo>
                  <a:pt x="238747" y="0"/>
                </a:lnTo>
                <a:lnTo>
                  <a:pt x="463486" y="0"/>
                </a:lnTo>
                <a:lnTo>
                  <a:pt x="463486" y="260578"/>
                </a:lnTo>
                <a:lnTo>
                  <a:pt x="702233" y="260578"/>
                </a:lnTo>
                <a:lnTo>
                  <a:pt x="702233" y="485317"/>
                </a:lnTo>
                <a:lnTo>
                  <a:pt x="463486" y="485317"/>
                </a:lnTo>
                <a:lnTo>
                  <a:pt x="463486" y="745909"/>
                </a:lnTo>
                <a:lnTo>
                  <a:pt x="238747" y="745909"/>
                </a:lnTo>
                <a:lnTo>
                  <a:pt x="238747" y="485317"/>
                </a:lnTo>
                <a:lnTo>
                  <a:pt x="0" y="485317"/>
                </a:lnTo>
                <a:lnTo>
                  <a:pt x="0" y="260578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1776" y="1773935"/>
            <a:ext cx="792479" cy="4861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99705" y="1801406"/>
            <a:ext cx="696620" cy="3915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9705" y="1801406"/>
            <a:ext cx="697230" cy="156845"/>
          </a:xfrm>
          <a:custGeom>
            <a:avLst/>
            <a:gdLst/>
            <a:ahLst/>
            <a:cxnLst/>
            <a:rect l="l" t="t" r="r" b="b"/>
            <a:pathLst>
              <a:path w="697229" h="156844">
                <a:moveTo>
                  <a:pt x="0" y="0"/>
                </a:moveTo>
                <a:lnTo>
                  <a:pt x="696633" y="0"/>
                </a:lnTo>
                <a:lnTo>
                  <a:pt x="696633" y="156641"/>
                </a:lnTo>
                <a:lnTo>
                  <a:pt x="0" y="1566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9705" y="2036368"/>
            <a:ext cx="697230" cy="156845"/>
          </a:xfrm>
          <a:custGeom>
            <a:avLst/>
            <a:gdLst/>
            <a:ahLst/>
            <a:cxnLst/>
            <a:rect l="l" t="t" r="r" b="b"/>
            <a:pathLst>
              <a:path w="697229" h="156844">
                <a:moveTo>
                  <a:pt x="0" y="0"/>
                </a:moveTo>
                <a:lnTo>
                  <a:pt x="696633" y="0"/>
                </a:lnTo>
                <a:lnTo>
                  <a:pt x="696633" y="156641"/>
                </a:lnTo>
                <a:lnTo>
                  <a:pt x="0" y="1566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21980" y="1418844"/>
            <a:ext cx="1879090" cy="11795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57702" y="1584960"/>
            <a:ext cx="107149" cy="697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6676" y="1584960"/>
            <a:ext cx="108737" cy="709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56676" y="2321686"/>
            <a:ext cx="447471" cy="1868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19170" y="2322855"/>
            <a:ext cx="445681" cy="1856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9223" y="1446276"/>
            <a:ext cx="1784603" cy="10850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69223" y="1446275"/>
            <a:ext cx="1784985" cy="1085215"/>
          </a:xfrm>
          <a:custGeom>
            <a:avLst/>
            <a:gdLst/>
            <a:ahLst/>
            <a:cxnLst/>
            <a:rect l="l" t="t" r="r" b="b"/>
            <a:pathLst>
              <a:path w="1784984" h="1085214">
                <a:moveTo>
                  <a:pt x="0" y="542544"/>
                </a:moveTo>
                <a:lnTo>
                  <a:pt x="7513" y="471814"/>
                </a:lnTo>
                <a:lnTo>
                  <a:pt x="29426" y="403835"/>
                </a:lnTo>
                <a:lnTo>
                  <a:pt x="64799" y="339179"/>
                </a:lnTo>
                <a:lnTo>
                  <a:pt x="87239" y="308275"/>
                </a:lnTo>
                <a:lnTo>
                  <a:pt x="112691" y="278417"/>
                </a:lnTo>
                <a:lnTo>
                  <a:pt x="141037" y="249675"/>
                </a:lnTo>
                <a:lnTo>
                  <a:pt x="172160" y="222122"/>
                </a:lnTo>
                <a:lnTo>
                  <a:pt x="205943" y="195828"/>
                </a:lnTo>
                <a:lnTo>
                  <a:pt x="242268" y="170865"/>
                </a:lnTo>
                <a:lnTo>
                  <a:pt x="281017" y="147305"/>
                </a:lnTo>
                <a:lnTo>
                  <a:pt x="322072" y="125218"/>
                </a:lnTo>
                <a:lnTo>
                  <a:pt x="365317" y="104678"/>
                </a:lnTo>
                <a:lnTo>
                  <a:pt x="410633" y="85754"/>
                </a:lnTo>
                <a:lnTo>
                  <a:pt x="457904" y="68518"/>
                </a:lnTo>
                <a:lnTo>
                  <a:pt x="507010" y="53043"/>
                </a:lnTo>
                <a:lnTo>
                  <a:pt x="557836" y="39399"/>
                </a:lnTo>
                <a:lnTo>
                  <a:pt x="610263" y="27658"/>
                </a:lnTo>
                <a:lnTo>
                  <a:pt x="664173" y="17892"/>
                </a:lnTo>
                <a:lnTo>
                  <a:pt x="719450" y="10171"/>
                </a:lnTo>
                <a:lnTo>
                  <a:pt x="775975" y="4568"/>
                </a:lnTo>
                <a:lnTo>
                  <a:pt x="833632" y="1154"/>
                </a:lnTo>
                <a:lnTo>
                  <a:pt x="892302" y="0"/>
                </a:lnTo>
                <a:lnTo>
                  <a:pt x="950971" y="1154"/>
                </a:lnTo>
                <a:lnTo>
                  <a:pt x="1008628" y="4568"/>
                </a:lnTo>
                <a:lnTo>
                  <a:pt x="1065153" y="10171"/>
                </a:lnTo>
                <a:lnTo>
                  <a:pt x="1120430" y="17892"/>
                </a:lnTo>
                <a:lnTo>
                  <a:pt x="1174340" y="27658"/>
                </a:lnTo>
                <a:lnTo>
                  <a:pt x="1226767" y="39399"/>
                </a:lnTo>
                <a:lnTo>
                  <a:pt x="1277593" y="53043"/>
                </a:lnTo>
                <a:lnTo>
                  <a:pt x="1326699" y="68518"/>
                </a:lnTo>
                <a:lnTo>
                  <a:pt x="1373970" y="85754"/>
                </a:lnTo>
                <a:lnTo>
                  <a:pt x="1419286" y="104678"/>
                </a:lnTo>
                <a:lnTo>
                  <a:pt x="1462531" y="125218"/>
                </a:lnTo>
                <a:lnTo>
                  <a:pt x="1503586" y="147305"/>
                </a:lnTo>
                <a:lnTo>
                  <a:pt x="1542335" y="170865"/>
                </a:lnTo>
                <a:lnTo>
                  <a:pt x="1578660" y="195828"/>
                </a:lnTo>
                <a:lnTo>
                  <a:pt x="1612443" y="222122"/>
                </a:lnTo>
                <a:lnTo>
                  <a:pt x="1643566" y="249675"/>
                </a:lnTo>
                <a:lnTo>
                  <a:pt x="1671912" y="278417"/>
                </a:lnTo>
                <a:lnTo>
                  <a:pt x="1697364" y="308275"/>
                </a:lnTo>
                <a:lnTo>
                  <a:pt x="1719804" y="339179"/>
                </a:lnTo>
                <a:lnTo>
                  <a:pt x="1755177" y="403835"/>
                </a:lnTo>
                <a:lnTo>
                  <a:pt x="1777090" y="471814"/>
                </a:lnTo>
                <a:lnTo>
                  <a:pt x="1784604" y="542544"/>
                </a:lnTo>
                <a:lnTo>
                  <a:pt x="1782706" y="578216"/>
                </a:lnTo>
                <a:lnTo>
                  <a:pt x="1767875" y="647642"/>
                </a:lnTo>
                <a:lnTo>
                  <a:pt x="1739114" y="714031"/>
                </a:lnTo>
                <a:lnTo>
                  <a:pt x="1697364" y="776812"/>
                </a:lnTo>
                <a:lnTo>
                  <a:pt x="1671912" y="806670"/>
                </a:lnTo>
                <a:lnTo>
                  <a:pt x="1643566" y="835412"/>
                </a:lnTo>
                <a:lnTo>
                  <a:pt x="1612443" y="862965"/>
                </a:lnTo>
                <a:lnTo>
                  <a:pt x="1578660" y="889259"/>
                </a:lnTo>
                <a:lnTo>
                  <a:pt x="1542335" y="914222"/>
                </a:lnTo>
                <a:lnTo>
                  <a:pt x="1503586" y="937782"/>
                </a:lnTo>
                <a:lnTo>
                  <a:pt x="1462531" y="959869"/>
                </a:lnTo>
                <a:lnTo>
                  <a:pt x="1419286" y="980409"/>
                </a:lnTo>
                <a:lnTo>
                  <a:pt x="1373970" y="999333"/>
                </a:lnTo>
                <a:lnTo>
                  <a:pt x="1326699" y="1016569"/>
                </a:lnTo>
                <a:lnTo>
                  <a:pt x="1277593" y="1032044"/>
                </a:lnTo>
                <a:lnTo>
                  <a:pt x="1226767" y="1045688"/>
                </a:lnTo>
                <a:lnTo>
                  <a:pt x="1174340" y="1057429"/>
                </a:lnTo>
                <a:lnTo>
                  <a:pt x="1120430" y="1067195"/>
                </a:lnTo>
                <a:lnTo>
                  <a:pt x="1065153" y="1074916"/>
                </a:lnTo>
                <a:lnTo>
                  <a:pt x="1008628" y="1080519"/>
                </a:lnTo>
                <a:lnTo>
                  <a:pt x="950971" y="1083933"/>
                </a:lnTo>
                <a:lnTo>
                  <a:pt x="892302" y="1085088"/>
                </a:lnTo>
                <a:lnTo>
                  <a:pt x="833632" y="1083933"/>
                </a:lnTo>
                <a:lnTo>
                  <a:pt x="775975" y="1080519"/>
                </a:lnTo>
                <a:lnTo>
                  <a:pt x="719450" y="1074916"/>
                </a:lnTo>
                <a:lnTo>
                  <a:pt x="664173" y="1067195"/>
                </a:lnTo>
                <a:lnTo>
                  <a:pt x="610263" y="1057429"/>
                </a:lnTo>
                <a:lnTo>
                  <a:pt x="557836" y="1045688"/>
                </a:lnTo>
                <a:lnTo>
                  <a:pt x="507010" y="1032044"/>
                </a:lnTo>
                <a:lnTo>
                  <a:pt x="457904" y="1016569"/>
                </a:lnTo>
                <a:lnTo>
                  <a:pt x="410633" y="999333"/>
                </a:lnTo>
                <a:lnTo>
                  <a:pt x="365317" y="980409"/>
                </a:lnTo>
                <a:lnTo>
                  <a:pt x="322072" y="959869"/>
                </a:lnTo>
                <a:lnTo>
                  <a:pt x="281017" y="937782"/>
                </a:lnTo>
                <a:lnTo>
                  <a:pt x="242268" y="914222"/>
                </a:lnTo>
                <a:lnTo>
                  <a:pt x="205943" y="889259"/>
                </a:lnTo>
                <a:lnTo>
                  <a:pt x="172160" y="862965"/>
                </a:lnTo>
                <a:lnTo>
                  <a:pt x="141037" y="835412"/>
                </a:lnTo>
                <a:lnTo>
                  <a:pt x="112691" y="806670"/>
                </a:lnTo>
                <a:lnTo>
                  <a:pt x="87239" y="776812"/>
                </a:lnTo>
                <a:lnTo>
                  <a:pt x="64799" y="745908"/>
                </a:lnTo>
                <a:lnTo>
                  <a:pt x="29426" y="681252"/>
                </a:lnTo>
                <a:lnTo>
                  <a:pt x="7513" y="613273"/>
                </a:lnTo>
                <a:lnTo>
                  <a:pt x="0" y="542544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38537" y="1660363"/>
            <a:ext cx="10439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學生未來 升學選擇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4068" y="4364735"/>
            <a:ext cx="2112263" cy="1152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7400" y="4360454"/>
            <a:ext cx="17462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10</a:t>
            </a:r>
            <a:r>
              <a:rPr sz="2000" spc="-5" dirty="0">
                <a:solidFill>
                  <a:srgbClr val="FFFFFF"/>
                </a:solidFill>
                <a:latin typeface="Microsoft YaHei"/>
                <a:cs typeface="Microsoft YaHei"/>
              </a:rPr>
              <a:t>8</a:t>
            </a: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學年度之後 實施10</a:t>
            </a:r>
            <a:r>
              <a:rPr sz="2000" spc="-5" dirty="0">
                <a:solidFill>
                  <a:srgbClr val="FFFFFF"/>
                </a:solidFill>
                <a:latin typeface="Microsoft YaHei"/>
                <a:cs typeface="Microsoft YaHei"/>
              </a:rPr>
              <a:t>8</a:t>
            </a: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新課綱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77895" y="3084576"/>
            <a:ext cx="1801495" cy="1774189"/>
          </a:xfrm>
          <a:custGeom>
            <a:avLst/>
            <a:gdLst/>
            <a:ahLst/>
            <a:cxnLst/>
            <a:rect l="l" t="t" r="r" b="b"/>
            <a:pathLst>
              <a:path w="1801495" h="1774189">
                <a:moveTo>
                  <a:pt x="0" y="0"/>
                </a:moveTo>
                <a:lnTo>
                  <a:pt x="1801368" y="0"/>
                </a:lnTo>
                <a:lnTo>
                  <a:pt x="1801368" y="1773936"/>
                </a:lnTo>
                <a:lnTo>
                  <a:pt x="0" y="1773936"/>
                </a:lnTo>
                <a:lnTo>
                  <a:pt x="0" y="0"/>
                </a:lnTo>
                <a:close/>
              </a:path>
            </a:pathLst>
          </a:custGeom>
          <a:solidFill>
            <a:srgbClr val="F26D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44567" y="3610355"/>
            <a:ext cx="734695" cy="722630"/>
          </a:xfrm>
          <a:custGeom>
            <a:avLst/>
            <a:gdLst/>
            <a:ahLst/>
            <a:cxnLst/>
            <a:rect l="l" t="t" r="r" b="b"/>
            <a:pathLst>
              <a:path w="734695" h="722629">
                <a:moveTo>
                  <a:pt x="367284" y="0"/>
                </a:moveTo>
                <a:lnTo>
                  <a:pt x="317445" y="3297"/>
                </a:lnTo>
                <a:lnTo>
                  <a:pt x="269645" y="12901"/>
                </a:lnTo>
                <a:lnTo>
                  <a:pt x="224320" y="28383"/>
                </a:lnTo>
                <a:lnTo>
                  <a:pt x="181909" y="49312"/>
                </a:lnTo>
                <a:lnTo>
                  <a:pt x="142848" y="75257"/>
                </a:lnTo>
                <a:lnTo>
                  <a:pt x="107575" y="105789"/>
                </a:lnTo>
                <a:lnTo>
                  <a:pt x="76528" y="140476"/>
                </a:lnTo>
                <a:lnTo>
                  <a:pt x="50145" y="178889"/>
                </a:lnTo>
                <a:lnTo>
                  <a:pt x="28863" y="220597"/>
                </a:lnTo>
                <a:lnTo>
                  <a:pt x="13119" y="265169"/>
                </a:lnTo>
                <a:lnTo>
                  <a:pt x="3352" y="312176"/>
                </a:lnTo>
                <a:lnTo>
                  <a:pt x="0" y="361188"/>
                </a:lnTo>
                <a:lnTo>
                  <a:pt x="3352" y="410199"/>
                </a:lnTo>
                <a:lnTo>
                  <a:pt x="13119" y="457206"/>
                </a:lnTo>
                <a:lnTo>
                  <a:pt x="28863" y="501778"/>
                </a:lnTo>
                <a:lnTo>
                  <a:pt x="50145" y="543486"/>
                </a:lnTo>
                <a:lnTo>
                  <a:pt x="76528" y="581899"/>
                </a:lnTo>
                <a:lnTo>
                  <a:pt x="107575" y="616586"/>
                </a:lnTo>
                <a:lnTo>
                  <a:pt x="142848" y="647118"/>
                </a:lnTo>
                <a:lnTo>
                  <a:pt x="181909" y="673063"/>
                </a:lnTo>
                <a:lnTo>
                  <a:pt x="224320" y="693992"/>
                </a:lnTo>
                <a:lnTo>
                  <a:pt x="269645" y="709474"/>
                </a:lnTo>
                <a:lnTo>
                  <a:pt x="317445" y="719078"/>
                </a:lnTo>
                <a:lnTo>
                  <a:pt x="367284" y="722376"/>
                </a:lnTo>
                <a:lnTo>
                  <a:pt x="417122" y="719078"/>
                </a:lnTo>
                <a:lnTo>
                  <a:pt x="464922" y="709474"/>
                </a:lnTo>
                <a:lnTo>
                  <a:pt x="510247" y="693992"/>
                </a:lnTo>
                <a:lnTo>
                  <a:pt x="552658" y="673063"/>
                </a:lnTo>
                <a:lnTo>
                  <a:pt x="591719" y="647118"/>
                </a:lnTo>
                <a:lnTo>
                  <a:pt x="626992" y="616586"/>
                </a:lnTo>
                <a:lnTo>
                  <a:pt x="658039" y="581899"/>
                </a:lnTo>
                <a:lnTo>
                  <a:pt x="684422" y="543486"/>
                </a:lnTo>
                <a:lnTo>
                  <a:pt x="705704" y="501778"/>
                </a:lnTo>
                <a:lnTo>
                  <a:pt x="721448" y="457206"/>
                </a:lnTo>
                <a:lnTo>
                  <a:pt x="731215" y="410199"/>
                </a:lnTo>
                <a:lnTo>
                  <a:pt x="734568" y="361188"/>
                </a:lnTo>
                <a:lnTo>
                  <a:pt x="731215" y="312176"/>
                </a:lnTo>
                <a:lnTo>
                  <a:pt x="721448" y="265169"/>
                </a:lnTo>
                <a:lnTo>
                  <a:pt x="705704" y="220597"/>
                </a:lnTo>
                <a:lnTo>
                  <a:pt x="684422" y="178889"/>
                </a:lnTo>
                <a:lnTo>
                  <a:pt x="658039" y="140476"/>
                </a:lnTo>
                <a:lnTo>
                  <a:pt x="626992" y="105789"/>
                </a:lnTo>
                <a:lnTo>
                  <a:pt x="591719" y="75257"/>
                </a:lnTo>
                <a:lnTo>
                  <a:pt x="552658" y="49312"/>
                </a:lnTo>
                <a:lnTo>
                  <a:pt x="510247" y="28383"/>
                </a:lnTo>
                <a:lnTo>
                  <a:pt x="464922" y="12901"/>
                </a:lnTo>
                <a:lnTo>
                  <a:pt x="417122" y="3297"/>
                </a:lnTo>
                <a:lnTo>
                  <a:pt x="367284" y="0"/>
                </a:lnTo>
                <a:close/>
              </a:path>
            </a:pathLst>
          </a:custGeom>
          <a:solidFill>
            <a:srgbClr val="F26D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59479" y="4389120"/>
            <a:ext cx="873760" cy="858519"/>
          </a:xfrm>
          <a:custGeom>
            <a:avLst/>
            <a:gdLst/>
            <a:ahLst/>
            <a:cxnLst/>
            <a:rect l="l" t="t" r="r" b="b"/>
            <a:pathLst>
              <a:path w="873760" h="858520">
                <a:moveTo>
                  <a:pt x="436625" y="0"/>
                </a:moveTo>
                <a:lnTo>
                  <a:pt x="389049" y="2517"/>
                </a:lnTo>
                <a:lnTo>
                  <a:pt x="342957" y="9895"/>
                </a:lnTo>
                <a:lnTo>
                  <a:pt x="298616" y="21871"/>
                </a:lnTo>
                <a:lnTo>
                  <a:pt x="256291" y="38184"/>
                </a:lnTo>
                <a:lnTo>
                  <a:pt x="216249" y="58572"/>
                </a:lnTo>
                <a:lnTo>
                  <a:pt x="178757" y="82773"/>
                </a:lnTo>
                <a:lnTo>
                  <a:pt x="144081" y="110527"/>
                </a:lnTo>
                <a:lnTo>
                  <a:pt x="112487" y="141570"/>
                </a:lnTo>
                <a:lnTo>
                  <a:pt x="84241" y="175641"/>
                </a:lnTo>
                <a:lnTo>
                  <a:pt x="59610" y="212479"/>
                </a:lnTo>
                <a:lnTo>
                  <a:pt x="38861" y="251822"/>
                </a:lnTo>
                <a:lnTo>
                  <a:pt x="22258" y="293407"/>
                </a:lnTo>
                <a:lnTo>
                  <a:pt x="10070" y="336974"/>
                </a:lnTo>
                <a:lnTo>
                  <a:pt x="2561" y="382261"/>
                </a:lnTo>
                <a:lnTo>
                  <a:pt x="0" y="429005"/>
                </a:lnTo>
                <a:lnTo>
                  <a:pt x="2561" y="475750"/>
                </a:lnTo>
                <a:lnTo>
                  <a:pt x="10070" y="521037"/>
                </a:lnTo>
                <a:lnTo>
                  <a:pt x="22258" y="564604"/>
                </a:lnTo>
                <a:lnTo>
                  <a:pt x="38861" y="606189"/>
                </a:lnTo>
                <a:lnTo>
                  <a:pt x="59610" y="645532"/>
                </a:lnTo>
                <a:lnTo>
                  <a:pt x="84241" y="682370"/>
                </a:lnTo>
                <a:lnTo>
                  <a:pt x="112487" y="716441"/>
                </a:lnTo>
                <a:lnTo>
                  <a:pt x="144081" y="747484"/>
                </a:lnTo>
                <a:lnTo>
                  <a:pt x="178757" y="775238"/>
                </a:lnTo>
                <a:lnTo>
                  <a:pt x="216249" y="799439"/>
                </a:lnTo>
                <a:lnTo>
                  <a:pt x="256291" y="819827"/>
                </a:lnTo>
                <a:lnTo>
                  <a:pt x="298616" y="836140"/>
                </a:lnTo>
                <a:lnTo>
                  <a:pt x="342957" y="848116"/>
                </a:lnTo>
                <a:lnTo>
                  <a:pt x="389049" y="855494"/>
                </a:lnTo>
                <a:lnTo>
                  <a:pt x="436625" y="858011"/>
                </a:lnTo>
                <a:lnTo>
                  <a:pt x="484202" y="855494"/>
                </a:lnTo>
                <a:lnTo>
                  <a:pt x="530294" y="848116"/>
                </a:lnTo>
                <a:lnTo>
                  <a:pt x="574635" y="836140"/>
                </a:lnTo>
                <a:lnTo>
                  <a:pt x="616960" y="819827"/>
                </a:lnTo>
                <a:lnTo>
                  <a:pt x="657002" y="799439"/>
                </a:lnTo>
                <a:lnTo>
                  <a:pt x="694494" y="775238"/>
                </a:lnTo>
                <a:lnTo>
                  <a:pt x="729170" y="747484"/>
                </a:lnTo>
                <a:lnTo>
                  <a:pt x="760764" y="716441"/>
                </a:lnTo>
                <a:lnTo>
                  <a:pt x="789010" y="682370"/>
                </a:lnTo>
                <a:lnTo>
                  <a:pt x="813641" y="645532"/>
                </a:lnTo>
                <a:lnTo>
                  <a:pt x="834390" y="606189"/>
                </a:lnTo>
                <a:lnTo>
                  <a:pt x="850993" y="564604"/>
                </a:lnTo>
                <a:lnTo>
                  <a:pt x="863181" y="521037"/>
                </a:lnTo>
                <a:lnTo>
                  <a:pt x="870690" y="475750"/>
                </a:lnTo>
                <a:lnTo>
                  <a:pt x="873251" y="429005"/>
                </a:lnTo>
                <a:lnTo>
                  <a:pt x="870690" y="382261"/>
                </a:lnTo>
                <a:lnTo>
                  <a:pt x="863181" y="336974"/>
                </a:lnTo>
                <a:lnTo>
                  <a:pt x="850993" y="293407"/>
                </a:lnTo>
                <a:lnTo>
                  <a:pt x="834390" y="251822"/>
                </a:lnTo>
                <a:lnTo>
                  <a:pt x="813641" y="212479"/>
                </a:lnTo>
                <a:lnTo>
                  <a:pt x="789010" y="175641"/>
                </a:lnTo>
                <a:lnTo>
                  <a:pt x="760764" y="141570"/>
                </a:lnTo>
                <a:lnTo>
                  <a:pt x="729170" y="110527"/>
                </a:lnTo>
                <a:lnTo>
                  <a:pt x="694494" y="82773"/>
                </a:lnTo>
                <a:lnTo>
                  <a:pt x="657002" y="58572"/>
                </a:lnTo>
                <a:lnTo>
                  <a:pt x="616960" y="38184"/>
                </a:lnTo>
                <a:lnTo>
                  <a:pt x="574635" y="21871"/>
                </a:lnTo>
                <a:lnTo>
                  <a:pt x="530294" y="9895"/>
                </a:lnTo>
                <a:lnTo>
                  <a:pt x="484202" y="2517"/>
                </a:lnTo>
                <a:lnTo>
                  <a:pt x="436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7895" y="4943855"/>
            <a:ext cx="1827530" cy="1777364"/>
          </a:xfrm>
          <a:custGeom>
            <a:avLst/>
            <a:gdLst/>
            <a:ahLst/>
            <a:cxnLst/>
            <a:rect l="l" t="t" r="r" b="b"/>
            <a:pathLst>
              <a:path w="1827529" h="1777365">
                <a:moveTo>
                  <a:pt x="0" y="0"/>
                </a:moveTo>
                <a:lnTo>
                  <a:pt x="1827276" y="0"/>
                </a:lnTo>
                <a:lnTo>
                  <a:pt x="1827276" y="1776984"/>
                </a:lnTo>
                <a:lnTo>
                  <a:pt x="0" y="1776984"/>
                </a:lnTo>
                <a:lnTo>
                  <a:pt x="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18915" y="4451603"/>
            <a:ext cx="745490" cy="725805"/>
          </a:xfrm>
          <a:custGeom>
            <a:avLst/>
            <a:gdLst/>
            <a:ahLst/>
            <a:cxnLst/>
            <a:rect l="l" t="t" r="r" b="b"/>
            <a:pathLst>
              <a:path w="745489" h="725804">
                <a:moveTo>
                  <a:pt x="372617" y="0"/>
                </a:moveTo>
                <a:lnTo>
                  <a:pt x="325877" y="2826"/>
                </a:lnTo>
                <a:lnTo>
                  <a:pt x="280869" y="11077"/>
                </a:lnTo>
                <a:lnTo>
                  <a:pt x="237943" y="24415"/>
                </a:lnTo>
                <a:lnTo>
                  <a:pt x="197448" y="42498"/>
                </a:lnTo>
                <a:lnTo>
                  <a:pt x="159733" y="64986"/>
                </a:lnTo>
                <a:lnTo>
                  <a:pt x="125147" y="91541"/>
                </a:lnTo>
                <a:lnTo>
                  <a:pt x="94040" y="121821"/>
                </a:lnTo>
                <a:lnTo>
                  <a:pt x="66760" y="155488"/>
                </a:lnTo>
                <a:lnTo>
                  <a:pt x="43658" y="192200"/>
                </a:lnTo>
                <a:lnTo>
                  <a:pt x="25081" y="231619"/>
                </a:lnTo>
                <a:lnTo>
                  <a:pt x="11380" y="273403"/>
                </a:lnTo>
                <a:lnTo>
                  <a:pt x="2903" y="317214"/>
                </a:lnTo>
                <a:lnTo>
                  <a:pt x="0" y="362712"/>
                </a:lnTo>
                <a:lnTo>
                  <a:pt x="2903" y="408209"/>
                </a:lnTo>
                <a:lnTo>
                  <a:pt x="11380" y="452020"/>
                </a:lnTo>
                <a:lnTo>
                  <a:pt x="25081" y="493804"/>
                </a:lnTo>
                <a:lnTo>
                  <a:pt x="43658" y="533223"/>
                </a:lnTo>
                <a:lnTo>
                  <a:pt x="66760" y="569935"/>
                </a:lnTo>
                <a:lnTo>
                  <a:pt x="94040" y="603602"/>
                </a:lnTo>
                <a:lnTo>
                  <a:pt x="125147" y="633882"/>
                </a:lnTo>
                <a:lnTo>
                  <a:pt x="159733" y="660437"/>
                </a:lnTo>
                <a:lnTo>
                  <a:pt x="197448" y="682925"/>
                </a:lnTo>
                <a:lnTo>
                  <a:pt x="237943" y="701008"/>
                </a:lnTo>
                <a:lnTo>
                  <a:pt x="280869" y="714346"/>
                </a:lnTo>
                <a:lnTo>
                  <a:pt x="325877" y="722597"/>
                </a:lnTo>
                <a:lnTo>
                  <a:pt x="372617" y="725424"/>
                </a:lnTo>
                <a:lnTo>
                  <a:pt x="419358" y="722597"/>
                </a:lnTo>
                <a:lnTo>
                  <a:pt x="464366" y="714346"/>
                </a:lnTo>
                <a:lnTo>
                  <a:pt x="507292" y="701008"/>
                </a:lnTo>
                <a:lnTo>
                  <a:pt x="547787" y="682925"/>
                </a:lnTo>
                <a:lnTo>
                  <a:pt x="585502" y="660437"/>
                </a:lnTo>
                <a:lnTo>
                  <a:pt x="620088" y="633882"/>
                </a:lnTo>
                <a:lnTo>
                  <a:pt x="651195" y="603602"/>
                </a:lnTo>
                <a:lnTo>
                  <a:pt x="678475" y="569935"/>
                </a:lnTo>
                <a:lnTo>
                  <a:pt x="701577" y="533223"/>
                </a:lnTo>
                <a:lnTo>
                  <a:pt x="720154" y="493804"/>
                </a:lnTo>
                <a:lnTo>
                  <a:pt x="733855" y="452020"/>
                </a:lnTo>
                <a:lnTo>
                  <a:pt x="742332" y="408209"/>
                </a:lnTo>
                <a:lnTo>
                  <a:pt x="745235" y="362712"/>
                </a:lnTo>
                <a:lnTo>
                  <a:pt x="742332" y="317214"/>
                </a:lnTo>
                <a:lnTo>
                  <a:pt x="733855" y="273403"/>
                </a:lnTo>
                <a:lnTo>
                  <a:pt x="720154" y="231619"/>
                </a:lnTo>
                <a:lnTo>
                  <a:pt x="701577" y="192200"/>
                </a:lnTo>
                <a:lnTo>
                  <a:pt x="678475" y="155488"/>
                </a:lnTo>
                <a:lnTo>
                  <a:pt x="651195" y="121821"/>
                </a:lnTo>
                <a:lnTo>
                  <a:pt x="620088" y="91541"/>
                </a:lnTo>
                <a:lnTo>
                  <a:pt x="585502" y="64986"/>
                </a:lnTo>
                <a:lnTo>
                  <a:pt x="547787" y="42498"/>
                </a:lnTo>
                <a:lnTo>
                  <a:pt x="507292" y="24415"/>
                </a:lnTo>
                <a:lnTo>
                  <a:pt x="464366" y="11077"/>
                </a:lnTo>
                <a:lnTo>
                  <a:pt x="419358" y="2826"/>
                </a:lnTo>
                <a:lnTo>
                  <a:pt x="372617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2064" y="5390388"/>
            <a:ext cx="883919" cy="861060"/>
          </a:xfrm>
          <a:custGeom>
            <a:avLst/>
            <a:gdLst/>
            <a:ahLst/>
            <a:cxnLst/>
            <a:rect l="l" t="t" r="r" b="b"/>
            <a:pathLst>
              <a:path w="883920" h="861060">
                <a:moveTo>
                  <a:pt x="441959" y="0"/>
                </a:moveTo>
                <a:lnTo>
                  <a:pt x="393802" y="2526"/>
                </a:lnTo>
                <a:lnTo>
                  <a:pt x="347147" y="9930"/>
                </a:lnTo>
                <a:lnTo>
                  <a:pt x="302264" y="21949"/>
                </a:lnTo>
                <a:lnTo>
                  <a:pt x="259422" y="38320"/>
                </a:lnTo>
                <a:lnTo>
                  <a:pt x="218891" y="58781"/>
                </a:lnTo>
                <a:lnTo>
                  <a:pt x="180941" y="83068"/>
                </a:lnTo>
                <a:lnTo>
                  <a:pt x="145841" y="110920"/>
                </a:lnTo>
                <a:lnTo>
                  <a:pt x="113861" y="142074"/>
                </a:lnTo>
                <a:lnTo>
                  <a:pt x="85270" y="176267"/>
                </a:lnTo>
                <a:lnTo>
                  <a:pt x="60339" y="213235"/>
                </a:lnTo>
                <a:lnTo>
                  <a:pt x="39335" y="252718"/>
                </a:lnTo>
                <a:lnTo>
                  <a:pt x="22530" y="294451"/>
                </a:lnTo>
                <a:lnTo>
                  <a:pt x="10193" y="338172"/>
                </a:lnTo>
                <a:lnTo>
                  <a:pt x="2593" y="383620"/>
                </a:lnTo>
                <a:lnTo>
                  <a:pt x="0" y="430530"/>
                </a:lnTo>
                <a:lnTo>
                  <a:pt x="2593" y="477439"/>
                </a:lnTo>
                <a:lnTo>
                  <a:pt x="10193" y="522887"/>
                </a:lnTo>
                <a:lnTo>
                  <a:pt x="22530" y="566608"/>
                </a:lnTo>
                <a:lnTo>
                  <a:pt x="39335" y="608341"/>
                </a:lnTo>
                <a:lnTo>
                  <a:pt x="60339" y="647824"/>
                </a:lnTo>
                <a:lnTo>
                  <a:pt x="85270" y="684792"/>
                </a:lnTo>
                <a:lnTo>
                  <a:pt x="113861" y="718985"/>
                </a:lnTo>
                <a:lnTo>
                  <a:pt x="145841" y="750139"/>
                </a:lnTo>
                <a:lnTo>
                  <a:pt x="180941" y="777991"/>
                </a:lnTo>
                <a:lnTo>
                  <a:pt x="218891" y="802278"/>
                </a:lnTo>
                <a:lnTo>
                  <a:pt x="259422" y="822739"/>
                </a:lnTo>
                <a:lnTo>
                  <a:pt x="302264" y="839110"/>
                </a:lnTo>
                <a:lnTo>
                  <a:pt x="347147" y="851129"/>
                </a:lnTo>
                <a:lnTo>
                  <a:pt x="393802" y="858533"/>
                </a:lnTo>
                <a:lnTo>
                  <a:pt x="441959" y="861060"/>
                </a:lnTo>
                <a:lnTo>
                  <a:pt x="490115" y="858533"/>
                </a:lnTo>
                <a:lnTo>
                  <a:pt x="536768" y="851129"/>
                </a:lnTo>
                <a:lnTo>
                  <a:pt x="581651" y="839110"/>
                </a:lnTo>
                <a:lnTo>
                  <a:pt x="624492" y="822739"/>
                </a:lnTo>
                <a:lnTo>
                  <a:pt x="665022" y="802278"/>
                </a:lnTo>
                <a:lnTo>
                  <a:pt x="702973" y="777991"/>
                </a:lnTo>
                <a:lnTo>
                  <a:pt x="738073" y="750139"/>
                </a:lnTo>
                <a:lnTo>
                  <a:pt x="770054" y="718985"/>
                </a:lnTo>
                <a:lnTo>
                  <a:pt x="798645" y="684792"/>
                </a:lnTo>
                <a:lnTo>
                  <a:pt x="823578" y="647824"/>
                </a:lnTo>
                <a:lnTo>
                  <a:pt x="844582" y="608341"/>
                </a:lnTo>
                <a:lnTo>
                  <a:pt x="861387" y="566608"/>
                </a:lnTo>
                <a:lnTo>
                  <a:pt x="873725" y="522887"/>
                </a:lnTo>
                <a:lnTo>
                  <a:pt x="881326" y="477439"/>
                </a:lnTo>
                <a:lnTo>
                  <a:pt x="883919" y="430530"/>
                </a:lnTo>
                <a:lnTo>
                  <a:pt x="881326" y="383620"/>
                </a:lnTo>
                <a:lnTo>
                  <a:pt x="873725" y="338172"/>
                </a:lnTo>
                <a:lnTo>
                  <a:pt x="861387" y="294451"/>
                </a:lnTo>
                <a:lnTo>
                  <a:pt x="844582" y="252718"/>
                </a:lnTo>
                <a:lnTo>
                  <a:pt x="823578" y="213235"/>
                </a:lnTo>
                <a:lnTo>
                  <a:pt x="798645" y="176267"/>
                </a:lnTo>
                <a:lnTo>
                  <a:pt x="770054" y="142074"/>
                </a:lnTo>
                <a:lnTo>
                  <a:pt x="738073" y="110920"/>
                </a:lnTo>
                <a:lnTo>
                  <a:pt x="702973" y="83068"/>
                </a:lnTo>
                <a:lnTo>
                  <a:pt x="665022" y="58781"/>
                </a:lnTo>
                <a:lnTo>
                  <a:pt x="624492" y="38320"/>
                </a:lnTo>
                <a:lnTo>
                  <a:pt x="581651" y="21949"/>
                </a:lnTo>
                <a:lnTo>
                  <a:pt x="536768" y="9930"/>
                </a:lnTo>
                <a:lnTo>
                  <a:pt x="490115" y="2526"/>
                </a:lnTo>
                <a:lnTo>
                  <a:pt x="441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85944" y="4931664"/>
            <a:ext cx="1760220" cy="1771014"/>
          </a:xfrm>
          <a:custGeom>
            <a:avLst/>
            <a:gdLst/>
            <a:ahLst/>
            <a:cxnLst/>
            <a:rect l="l" t="t" r="r" b="b"/>
            <a:pathLst>
              <a:path w="1760220" h="1771015">
                <a:moveTo>
                  <a:pt x="1760220" y="1770888"/>
                </a:moveTo>
                <a:lnTo>
                  <a:pt x="0" y="1770888"/>
                </a:lnTo>
                <a:lnTo>
                  <a:pt x="0" y="0"/>
                </a:lnTo>
                <a:lnTo>
                  <a:pt x="1760220" y="0"/>
                </a:lnTo>
                <a:lnTo>
                  <a:pt x="1760220" y="1770888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99788" y="5455920"/>
            <a:ext cx="718185" cy="722630"/>
          </a:xfrm>
          <a:custGeom>
            <a:avLst/>
            <a:gdLst/>
            <a:ahLst/>
            <a:cxnLst/>
            <a:rect l="l" t="t" r="r" b="b"/>
            <a:pathLst>
              <a:path w="718185" h="722629">
                <a:moveTo>
                  <a:pt x="358901" y="0"/>
                </a:moveTo>
                <a:lnTo>
                  <a:pt x="310199" y="3297"/>
                </a:lnTo>
                <a:lnTo>
                  <a:pt x="263489" y="12901"/>
                </a:lnTo>
                <a:lnTo>
                  <a:pt x="219198" y="28383"/>
                </a:lnTo>
                <a:lnTo>
                  <a:pt x="177754" y="49312"/>
                </a:lnTo>
                <a:lnTo>
                  <a:pt x="139585" y="75257"/>
                </a:lnTo>
                <a:lnTo>
                  <a:pt x="105117" y="105789"/>
                </a:lnTo>
                <a:lnTo>
                  <a:pt x="74780" y="140476"/>
                </a:lnTo>
                <a:lnTo>
                  <a:pt x="48999" y="178889"/>
                </a:lnTo>
                <a:lnTo>
                  <a:pt x="28203" y="220597"/>
                </a:lnTo>
                <a:lnTo>
                  <a:pt x="12819" y="265169"/>
                </a:lnTo>
                <a:lnTo>
                  <a:pt x="3276" y="312176"/>
                </a:lnTo>
                <a:lnTo>
                  <a:pt x="0" y="361187"/>
                </a:lnTo>
                <a:lnTo>
                  <a:pt x="3276" y="410199"/>
                </a:lnTo>
                <a:lnTo>
                  <a:pt x="12819" y="457206"/>
                </a:lnTo>
                <a:lnTo>
                  <a:pt x="28203" y="501778"/>
                </a:lnTo>
                <a:lnTo>
                  <a:pt x="48999" y="543486"/>
                </a:lnTo>
                <a:lnTo>
                  <a:pt x="74780" y="581899"/>
                </a:lnTo>
                <a:lnTo>
                  <a:pt x="105117" y="616586"/>
                </a:lnTo>
                <a:lnTo>
                  <a:pt x="139585" y="647118"/>
                </a:lnTo>
                <a:lnTo>
                  <a:pt x="177754" y="673063"/>
                </a:lnTo>
                <a:lnTo>
                  <a:pt x="219198" y="693992"/>
                </a:lnTo>
                <a:lnTo>
                  <a:pt x="263489" y="709474"/>
                </a:lnTo>
                <a:lnTo>
                  <a:pt x="310199" y="719078"/>
                </a:lnTo>
                <a:lnTo>
                  <a:pt x="358901" y="722375"/>
                </a:lnTo>
                <a:lnTo>
                  <a:pt x="407604" y="719078"/>
                </a:lnTo>
                <a:lnTo>
                  <a:pt x="454314" y="709474"/>
                </a:lnTo>
                <a:lnTo>
                  <a:pt x="498605" y="693992"/>
                </a:lnTo>
                <a:lnTo>
                  <a:pt x="540049" y="673063"/>
                </a:lnTo>
                <a:lnTo>
                  <a:pt x="578218" y="647118"/>
                </a:lnTo>
                <a:lnTo>
                  <a:pt x="612686" y="616586"/>
                </a:lnTo>
                <a:lnTo>
                  <a:pt x="643023" y="581899"/>
                </a:lnTo>
                <a:lnTo>
                  <a:pt x="668804" y="543486"/>
                </a:lnTo>
                <a:lnTo>
                  <a:pt x="689600" y="501778"/>
                </a:lnTo>
                <a:lnTo>
                  <a:pt x="704984" y="457206"/>
                </a:lnTo>
                <a:lnTo>
                  <a:pt x="714527" y="410199"/>
                </a:lnTo>
                <a:lnTo>
                  <a:pt x="717803" y="361187"/>
                </a:lnTo>
                <a:lnTo>
                  <a:pt x="714527" y="312176"/>
                </a:lnTo>
                <a:lnTo>
                  <a:pt x="704984" y="265169"/>
                </a:lnTo>
                <a:lnTo>
                  <a:pt x="689600" y="220597"/>
                </a:lnTo>
                <a:lnTo>
                  <a:pt x="668804" y="178889"/>
                </a:lnTo>
                <a:lnTo>
                  <a:pt x="643023" y="140476"/>
                </a:lnTo>
                <a:lnTo>
                  <a:pt x="612686" y="105789"/>
                </a:lnTo>
                <a:lnTo>
                  <a:pt x="578218" y="75257"/>
                </a:lnTo>
                <a:lnTo>
                  <a:pt x="540049" y="49312"/>
                </a:lnTo>
                <a:lnTo>
                  <a:pt x="498605" y="28383"/>
                </a:lnTo>
                <a:lnTo>
                  <a:pt x="454314" y="12901"/>
                </a:lnTo>
                <a:lnTo>
                  <a:pt x="407604" y="3297"/>
                </a:lnTo>
                <a:lnTo>
                  <a:pt x="358901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38571" y="4543044"/>
            <a:ext cx="853440" cy="858519"/>
          </a:xfrm>
          <a:custGeom>
            <a:avLst/>
            <a:gdLst/>
            <a:ahLst/>
            <a:cxnLst/>
            <a:rect l="l" t="t" r="r" b="b"/>
            <a:pathLst>
              <a:path w="853439" h="858520">
                <a:moveTo>
                  <a:pt x="426720" y="0"/>
                </a:moveTo>
                <a:lnTo>
                  <a:pt x="380223" y="2517"/>
                </a:lnTo>
                <a:lnTo>
                  <a:pt x="335177" y="9895"/>
                </a:lnTo>
                <a:lnTo>
                  <a:pt x="291842" y="21871"/>
                </a:lnTo>
                <a:lnTo>
                  <a:pt x="250478" y="38184"/>
                </a:lnTo>
                <a:lnTo>
                  <a:pt x="211344" y="58572"/>
                </a:lnTo>
                <a:lnTo>
                  <a:pt x="174703" y="82773"/>
                </a:lnTo>
                <a:lnTo>
                  <a:pt x="140813" y="110527"/>
                </a:lnTo>
                <a:lnTo>
                  <a:pt x="109936" y="141570"/>
                </a:lnTo>
                <a:lnTo>
                  <a:pt x="82331" y="175641"/>
                </a:lnTo>
                <a:lnTo>
                  <a:pt x="58259" y="212479"/>
                </a:lnTo>
                <a:lnTo>
                  <a:pt x="37979" y="251822"/>
                </a:lnTo>
                <a:lnTo>
                  <a:pt x="21754" y="293407"/>
                </a:lnTo>
                <a:lnTo>
                  <a:pt x="9842" y="336974"/>
                </a:lnTo>
                <a:lnTo>
                  <a:pt x="2503" y="382261"/>
                </a:lnTo>
                <a:lnTo>
                  <a:pt x="0" y="429005"/>
                </a:lnTo>
                <a:lnTo>
                  <a:pt x="2503" y="475750"/>
                </a:lnTo>
                <a:lnTo>
                  <a:pt x="9842" y="521037"/>
                </a:lnTo>
                <a:lnTo>
                  <a:pt x="21754" y="564604"/>
                </a:lnTo>
                <a:lnTo>
                  <a:pt x="37979" y="606189"/>
                </a:lnTo>
                <a:lnTo>
                  <a:pt x="58259" y="645532"/>
                </a:lnTo>
                <a:lnTo>
                  <a:pt x="82331" y="682370"/>
                </a:lnTo>
                <a:lnTo>
                  <a:pt x="109936" y="716441"/>
                </a:lnTo>
                <a:lnTo>
                  <a:pt x="140813" y="747484"/>
                </a:lnTo>
                <a:lnTo>
                  <a:pt x="174703" y="775238"/>
                </a:lnTo>
                <a:lnTo>
                  <a:pt x="211344" y="799439"/>
                </a:lnTo>
                <a:lnTo>
                  <a:pt x="250478" y="819827"/>
                </a:lnTo>
                <a:lnTo>
                  <a:pt x="291842" y="836140"/>
                </a:lnTo>
                <a:lnTo>
                  <a:pt x="335177" y="848116"/>
                </a:lnTo>
                <a:lnTo>
                  <a:pt x="380223" y="855494"/>
                </a:lnTo>
                <a:lnTo>
                  <a:pt x="426720" y="858011"/>
                </a:lnTo>
                <a:lnTo>
                  <a:pt x="473216" y="855494"/>
                </a:lnTo>
                <a:lnTo>
                  <a:pt x="518262" y="848116"/>
                </a:lnTo>
                <a:lnTo>
                  <a:pt x="561597" y="836140"/>
                </a:lnTo>
                <a:lnTo>
                  <a:pt x="602961" y="819827"/>
                </a:lnTo>
                <a:lnTo>
                  <a:pt x="642095" y="799439"/>
                </a:lnTo>
                <a:lnTo>
                  <a:pt x="678736" y="775238"/>
                </a:lnTo>
                <a:lnTo>
                  <a:pt x="712626" y="747484"/>
                </a:lnTo>
                <a:lnTo>
                  <a:pt x="743503" y="716441"/>
                </a:lnTo>
                <a:lnTo>
                  <a:pt x="771108" y="682370"/>
                </a:lnTo>
                <a:lnTo>
                  <a:pt x="795180" y="645532"/>
                </a:lnTo>
                <a:lnTo>
                  <a:pt x="815460" y="606189"/>
                </a:lnTo>
                <a:lnTo>
                  <a:pt x="831685" y="564604"/>
                </a:lnTo>
                <a:lnTo>
                  <a:pt x="843597" y="521037"/>
                </a:lnTo>
                <a:lnTo>
                  <a:pt x="850936" y="475750"/>
                </a:lnTo>
                <a:lnTo>
                  <a:pt x="853440" y="429005"/>
                </a:lnTo>
                <a:lnTo>
                  <a:pt x="850936" y="382261"/>
                </a:lnTo>
                <a:lnTo>
                  <a:pt x="843597" y="336974"/>
                </a:lnTo>
                <a:lnTo>
                  <a:pt x="831685" y="293407"/>
                </a:lnTo>
                <a:lnTo>
                  <a:pt x="815460" y="251822"/>
                </a:lnTo>
                <a:lnTo>
                  <a:pt x="795180" y="212479"/>
                </a:lnTo>
                <a:lnTo>
                  <a:pt x="771108" y="175641"/>
                </a:lnTo>
                <a:lnTo>
                  <a:pt x="743503" y="141570"/>
                </a:lnTo>
                <a:lnTo>
                  <a:pt x="712626" y="110527"/>
                </a:lnTo>
                <a:lnTo>
                  <a:pt x="678736" y="82773"/>
                </a:lnTo>
                <a:lnTo>
                  <a:pt x="642095" y="58572"/>
                </a:lnTo>
                <a:lnTo>
                  <a:pt x="602961" y="38184"/>
                </a:lnTo>
                <a:lnTo>
                  <a:pt x="561597" y="21871"/>
                </a:lnTo>
                <a:lnTo>
                  <a:pt x="518262" y="9895"/>
                </a:lnTo>
                <a:lnTo>
                  <a:pt x="473216" y="2517"/>
                </a:lnTo>
                <a:lnTo>
                  <a:pt x="426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75276" y="3075432"/>
            <a:ext cx="1771014" cy="1780539"/>
          </a:xfrm>
          <a:custGeom>
            <a:avLst/>
            <a:gdLst/>
            <a:ahLst/>
            <a:cxnLst/>
            <a:rect l="l" t="t" r="r" b="b"/>
            <a:pathLst>
              <a:path w="1771015" h="1780539">
                <a:moveTo>
                  <a:pt x="1770888" y="1780032"/>
                </a:moveTo>
                <a:lnTo>
                  <a:pt x="0" y="1780032"/>
                </a:lnTo>
                <a:lnTo>
                  <a:pt x="0" y="0"/>
                </a:lnTo>
                <a:lnTo>
                  <a:pt x="1770888" y="0"/>
                </a:lnTo>
                <a:lnTo>
                  <a:pt x="1770888" y="1780032"/>
                </a:lnTo>
                <a:close/>
              </a:path>
            </a:pathLst>
          </a:custGeom>
          <a:solidFill>
            <a:srgbClr val="5DB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99532" y="4622291"/>
            <a:ext cx="722630" cy="725805"/>
          </a:xfrm>
          <a:custGeom>
            <a:avLst/>
            <a:gdLst/>
            <a:ahLst/>
            <a:cxnLst/>
            <a:rect l="l" t="t" r="r" b="b"/>
            <a:pathLst>
              <a:path w="722629" h="725804">
                <a:moveTo>
                  <a:pt x="361188" y="0"/>
                </a:moveTo>
                <a:lnTo>
                  <a:pt x="312176" y="3311"/>
                </a:lnTo>
                <a:lnTo>
                  <a:pt x="265169" y="12956"/>
                </a:lnTo>
                <a:lnTo>
                  <a:pt x="220597" y="28504"/>
                </a:lnTo>
                <a:lnTo>
                  <a:pt x="178889" y="49521"/>
                </a:lnTo>
                <a:lnTo>
                  <a:pt x="140476" y="75576"/>
                </a:lnTo>
                <a:lnTo>
                  <a:pt x="105789" y="106237"/>
                </a:lnTo>
                <a:lnTo>
                  <a:pt x="75257" y="141070"/>
                </a:lnTo>
                <a:lnTo>
                  <a:pt x="49312" y="179645"/>
                </a:lnTo>
                <a:lnTo>
                  <a:pt x="28383" y="221529"/>
                </a:lnTo>
                <a:lnTo>
                  <a:pt x="12901" y="266289"/>
                </a:lnTo>
                <a:lnTo>
                  <a:pt x="3297" y="313494"/>
                </a:lnTo>
                <a:lnTo>
                  <a:pt x="0" y="362711"/>
                </a:lnTo>
                <a:lnTo>
                  <a:pt x="3297" y="411929"/>
                </a:lnTo>
                <a:lnTo>
                  <a:pt x="12901" y="459134"/>
                </a:lnTo>
                <a:lnTo>
                  <a:pt x="28383" y="503894"/>
                </a:lnTo>
                <a:lnTo>
                  <a:pt x="49312" y="545778"/>
                </a:lnTo>
                <a:lnTo>
                  <a:pt x="75257" y="584353"/>
                </a:lnTo>
                <a:lnTo>
                  <a:pt x="105789" y="619186"/>
                </a:lnTo>
                <a:lnTo>
                  <a:pt x="140476" y="649847"/>
                </a:lnTo>
                <a:lnTo>
                  <a:pt x="178889" y="675902"/>
                </a:lnTo>
                <a:lnTo>
                  <a:pt x="220597" y="696919"/>
                </a:lnTo>
                <a:lnTo>
                  <a:pt x="265169" y="712467"/>
                </a:lnTo>
                <a:lnTo>
                  <a:pt x="312176" y="722112"/>
                </a:lnTo>
                <a:lnTo>
                  <a:pt x="361188" y="725423"/>
                </a:lnTo>
                <a:lnTo>
                  <a:pt x="410199" y="722112"/>
                </a:lnTo>
                <a:lnTo>
                  <a:pt x="457206" y="712467"/>
                </a:lnTo>
                <a:lnTo>
                  <a:pt x="501778" y="696919"/>
                </a:lnTo>
                <a:lnTo>
                  <a:pt x="543486" y="675902"/>
                </a:lnTo>
                <a:lnTo>
                  <a:pt x="581899" y="649847"/>
                </a:lnTo>
                <a:lnTo>
                  <a:pt x="616586" y="619186"/>
                </a:lnTo>
                <a:lnTo>
                  <a:pt x="647118" y="584353"/>
                </a:lnTo>
                <a:lnTo>
                  <a:pt x="673063" y="545778"/>
                </a:lnTo>
                <a:lnTo>
                  <a:pt x="693992" y="503894"/>
                </a:lnTo>
                <a:lnTo>
                  <a:pt x="709474" y="459134"/>
                </a:lnTo>
                <a:lnTo>
                  <a:pt x="719078" y="411929"/>
                </a:lnTo>
                <a:lnTo>
                  <a:pt x="722376" y="362711"/>
                </a:lnTo>
                <a:lnTo>
                  <a:pt x="719078" y="313494"/>
                </a:lnTo>
                <a:lnTo>
                  <a:pt x="709474" y="266289"/>
                </a:lnTo>
                <a:lnTo>
                  <a:pt x="693992" y="221529"/>
                </a:lnTo>
                <a:lnTo>
                  <a:pt x="673063" y="179645"/>
                </a:lnTo>
                <a:lnTo>
                  <a:pt x="647118" y="141070"/>
                </a:lnTo>
                <a:lnTo>
                  <a:pt x="616586" y="106237"/>
                </a:lnTo>
                <a:lnTo>
                  <a:pt x="581899" y="75576"/>
                </a:lnTo>
                <a:lnTo>
                  <a:pt x="543486" y="49521"/>
                </a:lnTo>
                <a:lnTo>
                  <a:pt x="501778" y="28504"/>
                </a:lnTo>
                <a:lnTo>
                  <a:pt x="457206" y="12956"/>
                </a:lnTo>
                <a:lnTo>
                  <a:pt x="410199" y="3311"/>
                </a:lnTo>
                <a:lnTo>
                  <a:pt x="361188" y="0"/>
                </a:lnTo>
                <a:close/>
              </a:path>
            </a:pathLst>
          </a:custGeom>
          <a:solidFill>
            <a:srgbClr val="5DB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86655" y="3546347"/>
            <a:ext cx="858519" cy="862965"/>
          </a:xfrm>
          <a:custGeom>
            <a:avLst/>
            <a:gdLst/>
            <a:ahLst/>
            <a:cxnLst/>
            <a:rect l="l" t="t" r="r" b="b"/>
            <a:pathLst>
              <a:path w="858520" h="862964">
                <a:moveTo>
                  <a:pt x="429006" y="0"/>
                </a:moveTo>
                <a:lnTo>
                  <a:pt x="382261" y="2530"/>
                </a:lnTo>
                <a:lnTo>
                  <a:pt x="336974" y="9947"/>
                </a:lnTo>
                <a:lnTo>
                  <a:pt x="293407" y="21987"/>
                </a:lnTo>
                <a:lnTo>
                  <a:pt x="251822" y="38386"/>
                </a:lnTo>
                <a:lnTo>
                  <a:pt x="212479" y="58882"/>
                </a:lnTo>
                <a:lnTo>
                  <a:pt x="175641" y="83212"/>
                </a:lnTo>
                <a:lnTo>
                  <a:pt x="141570" y="111113"/>
                </a:lnTo>
                <a:lnTo>
                  <a:pt x="110527" y="142321"/>
                </a:lnTo>
                <a:lnTo>
                  <a:pt x="82773" y="176574"/>
                </a:lnTo>
                <a:lnTo>
                  <a:pt x="58572" y="213608"/>
                </a:lnTo>
                <a:lnTo>
                  <a:pt x="38184" y="253160"/>
                </a:lnTo>
                <a:lnTo>
                  <a:pt x="21871" y="294968"/>
                </a:lnTo>
                <a:lnTo>
                  <a:pt x="9895" y="338768"/>
                </a:lnTo>
                <a:lnTo>
                  <a:pt x="2517" y="384297"/>
                </a:lnTo>
                <a:lnTo>
                  <a:pt x="0" y="431291"/>
                </a:lnTo>
                <a:lnTo>
                  <a:pt x="2517" y="478286"/>
                </a:lnTo>
                <a:lnTo>
                  <a:pt x="9895" y="523815"/>
                </a:lnTo>
                <a:lnTo>
                  <a:pt x="21871" y="567615"/>
                </a:lnTo>
                <a:lnTo>
                  <a:pt x="38184" y="609423"/>
                </a:lnTo>
                <a:lnTo>
                  <a:pt x="58572" y="648975"/>
                </a:lnTo>
                <a:lnTo>
                  <a:pt x="82773" y="686009"/>
                </a:lnTo>
                <a:lnTo>
                  <a:pt x="110527" y="720262"/>
                </a:lnTo>
                <a:lnTo>
                  <a:pt x="141570" y="751470"/>
                </a:lnTo>
                <a:lnTo>
                  <a:pt x="175641" y="779371"/>
                </a:lnTo>
                <a:lnTo>
                  <a:pt x="212479" y="803701"/>
                </a:lnTo>
                <a:lnTo>
                  <a:pt x="251822" y="824197"/>
                </a:lnTo>
                <a:lnTo>
                  <a:pt x="293407" y="840596"/>
                </a:lnTo>
                <a:lnTo>
                  <a:pt x="336974" y="852636"/>
                </a:lnTo>
                <a:lnTo>
                  <a:pt x="382261" y="860053"/>
                </a:lnTo>
                <a:lnTo>
                  <a:pt x="429006" y="862583"/>
                </a:lnTo>
                <a:lnTo>
                  <a:pt x="475750" y="860053"/>
                </a:lnTo>
                <a:lnTo>
                  <a:pt x="521037" y="852636"/>
                </a:lnTo>
                <a:lnTo>
                  <a:pt x="564604" y="840596"/>
                </a:lnTo>
                <a:lnTo>
                  <a:pt x="606189" y="824197"/>
                </a:lnTo>
                <a:lnTo>
                  <a:pt x="645532" y="803701"/>
                </a:lnTo>
                <a:lnTo>
                  <a:pt x="682370" y="779371"/>
                </a:lnTo>
                <a:lnTo>
                  <a:pt x="716441" y="751470"/>
                </a:lnTo>
                <a:lnTo>
                  <a:pt x="747484" y="720262"/>
                </a:lnTo>
                <a:lnTo>
                  <a:pt x="775238" y="686009"/>
                </a:lnTo>
                <a:lnTo>
                  <a:pt x="799439" y="648975"/>
                </a:lnTo>
                <a:lnTo>
                  <a:pt x="819827" y="609423"/>
                </a:lnTo>
                <a:lnTo>
                  <a:pt x="836140" y="567615"/>
                </a:lnTo>
                <a:lnTo>
                  <a:pt x="848116" y="523815"/>
                </a:lnTo>
                <a:lnTo>
                  <a:pt x="855494" y="478286"/>
                </a:lnTo>
                <a:lnTo>
                  <a:pt x="858012" y="431291"/>
                </a:lnTo>
                <a:lnTo>
                  <a:pt x="855494" y="384297"/>
                </a:lnTo>
                <a:lnTo>
                  <a:pt x="848116" y="338768"/>
                </a:lnTo>
                <a:lnTo>
                  <a:pt x="836140" y="294968"/>
                </a:lnTo>
                <a:lnTo>
                  <a:pt x="819827" y="253160"/>
                </a:lnTo>
                <a:lnTo>
                  <a:pt x="799439" y="213608"/>
                </a:lnTo>
                <a:lnTo>
                  <a:pt x="775238" y="176574"/>
                </a:lnTo>
                <a:lnTo>
                  <a:pt x="747484" y="142321"/>
                </a:lnTo>
                <a:lnTo>
                  <a:pt x="716441" y="111113"/>
                </a:lnTo>
                <a:lnTo>
                  <a:pt x="682370" y="83212"/>
                </a:lnTo>
                <a:lnTo>
                  <a:pt x="645532" y="58882"/>
                </a:lnTo>
                <a:lnTo>
                  <a:pt x="606189" y="38386"/>
                </a:lnTo>
                <a:lnTo>
                  <a:pt x="564604" y="21987"/>
                </a:lnTo>
                <a:lnTo>
                  <a:pt x="521037" y="9947"/>
                </a:lnTo>
                <a:lnTo>
                  <a:pt x="475750" y="2530"/>
                </a:lnTo>
                <a:lnTo>
                  <a:pt x="429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80559" y="3256788"/>
            <a:ext cx="303530" cy="1132840"/>
          </a:xfrm>
          <a:custGeom>
            <a:avLst/>
            <a:gdLst/>
            <a:ahLst/>
            <a:cxnLst/>
            <a:rect l="l" t="t" r="r" b="b"/>
            <a:pathLst>
              <a:path w="303529" h="1132839">
                <a:moveTo>
                  <a:pt x="0" y="0"/>
                </a:moveTo>
                <a:lnTo>
                  <a:pt x="303275" y="0"/>
                </a:lnTo>
                <a:lnTo>
                  <a:pt x="303275" y="1132332"/>
                </a:lnTo>
                <a:lnTo>
                  <a:pt x="0" y="1132332"/>
                </a:lnTo>
                <a:lnTo>
                  <a:pt x="0" y="0"/>
                </a:lnTo>
                <a:close/>
              </a:path>
            </a:pathLst>
          </a:custGeom>
          <a:solidFill>
            <a:srgbClr val="F26D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50664" y="3621023"/>
            <a:ext cx="727075" cy="727075"/>
          </a:xfrm>
          <a:custGeom>
            <a:avLst/>
            <a:gdLst/>
            <a:ahLst/>
            <a:cxnLst/>
            <a:rect l="l" t="t" r="r" b="b"/>
            <a:pathLst>
              <a:path w="727075" h="727075">
                <a:moveTo>
                  <a:pt x="363474" y="0"/>
                </a:moveTo>
                <a:lnTo>
                  <a:pt x="314153" y="3318"/>
                </a:lnTo>
                <a:lnTo>
                  <a:pt x="266849" y="12983"/>
                </a:lnTo>
                <a:lnTo>
                  <a:pt x="221995" y="28564"/>
                </a:lnTo>
                <a:lnTo>
                  <a:pt x="180023" y="49625"/>
                </a:lnTo>
                <a:lnTo>
                  <a:pt x="141367" y="75735"/>
                </a:lnTo>
                <a:lnTo>
                  <a:pt x="106460" y="106460"/>
                </a:lnTo>
                <a:lnTo>
                  <a:pt x="75735" y="141367"/>
                </a:lnTo>
                <a:lnTo>
                  <a:pt x="49625" y="180023"/>
                </a:lnTo>
                <a:lnTo>
                  <a:pt x="28564" y="221995"/>
                </a:lnTo>
                <a:lnTo>
                  <a:pt x="12983" y="266849"/>
                </a:lnTo>
                <a:lnTo>
                  <a:pt x="3318" y="314153"/>
                </a:lnTo>
                <a:lnTo>
                  <a:pt x="0" y="363474"/>
                </a:lnTo>
                <a:lnTo>
                  <a:pt x="3318" y="412794"/>
                </a:lnTo>
                <a:lnTo>
                  <a:pt x="12983" y="460098"/>
                </a:lnTo>
                <a:lnTo>
                  <a:pt x="28564" y="504952"/>
                </a:lnTo>
                <a:lnTo>
                  <a:pt x="49625" y="546924"/>
                </a:lnTo>
                <a:lnTo>
                  <a:pt x="75735" y="585580"/>
                </a:lnTo>
                <a:lnTo>
                  <a:pt x="106460" y="620487"/>
                </a:lnTo>
                <a:lnTo>
                  <a:pt x="141367" y="651212"/>
                </a:lnTo>
                <a:lnTo>
                  <a:pt x="180023" y="677322"/>
                </a:lnTo>
                <a:lnTo>
                  <a:pt x="221995" y="698383"/>
                </a:lnTo>
                <a:lnTo>
                  <a:pt x="266849" y="713964"/>
                </a:lnTo>
                <a:lnTo>
                  <a:pt x="314153" y="723629"/>
                </a:lnTo>
                <a:lnTo>
                  <a:pt x="363474" y="726948"/>
                </a:lnTo>
                <a:lnTo>
                  <a:pt x="412794" y="723629"/>
                </a:lnTo>
                <a:lnTo>
                  <a:pt x="460098" y="713964"/>
                </a:lnTo>
                <a:lnTo>
                  <a:pt x="504952" y="698383"/>
                </a:lnTo>
                <a:lnTo>
                  <a:pt x="546924" y="677322"/>
                </a:lnTo>
                <a:lnTo>
                  <a:pt x="585580" y="651212"/>
                </a:lnTo>
                <a:lnTo>
                  <a:pt x="620487" y="620487"/>
                </a:lnTo>
                <a:lnTo>
                  <a:pt x="651212" y="585580"/>
                </a:lnTo>
                <a:lnTo>
                  <a:pt x="677322" y="546924"/>
                </a:lnTo>
                <a:lnTo>
                  <a:pt x="698383" y="504952"/>
                </a:lnTo>
                <a:lnTo>
                  <a:pt x="713964" y="460098"/>
                </a:lnTo>
                <a:lnTo>
                  <a:pt x="723629" y="412794"/>
                </a:lnTo>
                <a:lnTo>
                  <a:pt x="726948" y="363474"/>
                </a:lnTo>
                <a:lnTo>
                  <a:pt x="723629" y="314153"/>
                </a:lnTo>
                <a:lnTo>
                  <a:pt x="713964" y="266849"/>
                </a:lnTo>
                <a:lnTo>
                  <a:pt x="698383" y="221995"/>
                </a:lnTo>
                <a:lnTo>
                  <a:pt x="677322" y="180023"/>
                </a:lnTo>
                <a:lnTo>
                  <a:pt x="651212" y="141367"/>
                </a:lnTo>
                <a:lnTo>
                  <a:pt x="620487" y="106460"/>
                </a:lnTo>
                <a:lnTo>
                  <a:pt x="585580" y="75735"/>
                </a:lnTo>
                <a:lnTo>
                  <a:pt x="546924" y="49625"/>
                </a:lnTo>
                <a:lnTo>
                  <a:pt x="504952" y="28564"/>
                </a:lnTo>
                <a:lnTo>
                  <a:pt x="460098" y="12983"/>
                </a:lnTo>
                <a:lnTo>
                  <a:pt x="412794" y="3318"/>
                </a:lnTo>
                <a:lnTo>
                  <a:pt x="363474" y="0"/>
                </a:lnTo>
                <a:close/>
              </a:path>
            </a:pathLst>
          </a:custGeom>
          <a:solidFill>
            <a:srgbClr val="F26D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40023" y="3659123"/>
            <a:ext cx="1359407" cy="5699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399620" y="3719989"/>
            <a:ext cx="1031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生涯輔導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315711" y="3703320"/>
            <a:ext cx="1359407" cy="569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475330" y="3763757"/>
            <a:ext cx="1031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課程諮詢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228844" y="5440679"/>
            <a:ext cx="1104887" cy="569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2352" y="5745492"/>
            <a:ext cx="1359407" cy="5699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262816" y="5500609"/>
            <a:ext cx="10312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6364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修課和 參與活動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049523" y="5440679"/>
            <a:ext cx="1359407" cy="5699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523" y="5745492"/>
            <a:ext cx="1359407" cy="5699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209592" y="5500609"/>
            <a:ext cx="10312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學習歷程 檔案蒐集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413503" y="4447032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2"/>
                </a:lnTo>
                <a:lnTo>
                  <a:pt x="353134" y="10387"/>
                </a:lnTo>
                <a:lnTo>
                  <a:pt x="307477" y="22958"/>
                </a:lnTo>
                <a:lnTo>
                  <a:pt x="263897" y="40082"/>
                </a:lnTo>
                <a:lnTo>
                  <a:pt x="222667" y="61484"/>
                </a:lnTo>
                <a:lnTo>
                  <a:pt x="184063" y="86889"/>
                </a:lnTo>
                <a:lnTo>
                  <a:pt x="148358" y="116023"/>
                </a:lnTo>
                <a:lnTo>
                  <a:pt x="115826" y="148610"/>
                </a:lnTo>
                <a:lnTo>
                  <a:pt x="86742" y="184375"/>
                </a:lnTo>
                <a:lnTo>
                  <a:pt x="61380" y="223045"/>
                </a:lnTo>
                <a:lnTo>
                  <a:pt x="40014" y="264345"/>
                </a:lnTo>
                <a:lnTo>
                  <a:pt x="22919" y="307999"/>
                </a:lnTo>
                <a:lnTo>
                  <a:pt x="10369" y="353733"/>
                </a:lnTo>
                <a:lnTo>
                  <a:pt x="2638" y="401272"/>
                </a:lnTo>
                <a:lnTo>
                  <a:pt x="0" y="450342"/>
                </a:lnTo>
                <a:lnTo>
                  <a:pt x="2638" y="499411"/>
                </a:lnTo>
                <a:lnTo>
                  <a:pt x="10369" y="546950"/>
                </a:lnTo>
                <a:lnTo>
                  <a:pt x="22919" y="592684"/>
                </a:lnTo>
                <a:lnTo>
                  <a:pt x="40014" y="636338"/>
                </a:lnTo>
                <a:lnTo>
                  <a:pt x="61380" y="677638"/>
                </a:lnTo>
                <a:lnTo>
                  <a:pt x="86742" y="716308"/>
                </a:lnTo>
                <a:lnTo>
                  <a:pt x="115826" y="752073"/>
                </a:lnTo>
                <a:lnTo>
                  <a:pt x="148358" y="784660"/>
                </a:lnTo>
                <a:lnTo>
                  <a:pt x="184063" y="813794"/>
                </a:lnTo>
                <a:lnTo>
                  <a:pt x="222667" y="839199"/>
                </a:lnTo>
                <a:lnTo>
                  <a:pt x="263897" y="860601"/>
                </a:lnTo>
                <a:lnTo>
                  <a:pt x="307477" y="877725"/>
                </a:lnTo>
                <a:lnTo>
                  <a:pt x="353134" y="890296"/>
                </a:lnTo>
                <a:lnTo>
                  <a:pt x="400593" y="898041"/>
                </a:lnTo>
                <a:lnTo>
                  <a:pt x="449580" y="900684"/>
                </a:lnTo>
                <a:lnTo>
                  <a:pt x="498566" y="898041"/>
                </a:lnTo>
                <a:lnTo>
                  <a:pt x="546025" y="890296"/>
                </a:lnTo>
                <a:lnTo>
                  <a:pt x="591682" y="877725"/>
                </a:lnTo>
                <a:lnTo>
                  <a:pt x="635262" y="860601"/>
                </a:lnTo>
                <a:lnTo>
                  <a:pt x="676492" y="839199"/>
                </a:lnTo>
                <a:lnTo>
                  <a:pt x="715096" y="813794"/>
                </a:lnTo>
                <a:lnTo>
                  <a:pt x="750801" y="784660"/>
                </a:lnTo>
                <a:lnTo>
                  <a:pt x="783333" y="752073"/>
                </a:lnTo>
                <a:lnTo>
                  <a:pt x="812417" y="716308"/>
                </a:lnTo>
                <a:lnTo>
                  <a:pt x="837779" y="677638"/>
                </a:lnTo>
                <a:lnTo>
                  <a:pt x="859145" y="636338"/>
                </a:lnTo>
                <a:lnTo>
                  <a:pt x="876240" y="592684"/>
                </a:lnTo>
                <a:lnTo>
                  <a:pt x="888790" y="546950"/>
                </a:lnTo>
                <a:lnTo>
                  <a:pt x="896521" y="499411"/>
                </a:lnTo>
                <a:lnTo>
                  <a:pt x="899160" y="450342"/>
                </a:lnTo>
                <a:lnTo>
                  <a:pt x="896521" y="401272"/>
                </a:lnTo>
                <a:lnTo>
                  <a:pt x="888790" y="353733"/>
                </a:lnTo>
                <a:lnTo>
                  <a:pt x="876240" y="307999"/>
                </a:lnTo>
                <a:lnTo>
                  <a:pt x="859145" y="264345"/>
                </a:lnTo>
                <a:lnTo>
                  <a:pt x="837779" y="223045"/>
                </a:lnTo>
                <a:lnTo>
                  <a:pt x="812417" y="184375"/>
                </a:lnTo>
                <a:lnTo>
                  <a:pt x="783333" y="148610"/>
                </a:lnTo>
                <a:lnTo>
                  <a:pt x="750801" y="116023"/>
                </a:lnTo>
                <a:lnTo>
                  <a:pt x="715096" y="86889"/>
                </a:lnTo>
                <a:lnTo>
                  <a:pt x="676492" y="61484"/>
                </a:lnTo>
                <a:lnTo>
                  <a:pt x="635262" y="40082"/>
                </a:lnTo>
                <a:lnTo>
                  <a:pt x="591682" y="22958"/>
                </a:lnTo>
                <a:lnTo>
                  <a:pt x="546025" y="10387"/>
                </a:lnTo>
                <a:lnTo>
                  <a:pt x="498566" y="2642"/>
                </a:lnTo>
                <a:lnTo>
                  <a:pt x="4495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607775" y="4530826"/>
            <a:ext cx="521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生涯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07775" y="4927095"/>
            <a:ext cx="521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定向</a:t>
            </a:r>
            <a:endParaRPr sz="20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6377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558" y="116978"/>
            <a:ext cx="77520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學習歷程檔案可以怎樣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幫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助學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生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生涯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定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向？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2416" y="1360000"/>
            <a:ext cx="8023859" cy="409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85385" y="1839535"/>
            <a:ext cx="3078480" cy="26488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961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815501"/>
                </a:solidFill>
                <a:latin typeface="Microsoft YaHei"/>
                <a:cs typeface="Microsoft YaHei"/>
              </a:rPr>
              <a:t>普通科學生</a:t>
            </a:r>
            <a:endParaRPr sz="2800" dirty="0">
              <a:latin typeface="Microsoft YaHei"/>
              <a:cs typeface="Microsoft YaHei"/>
            </a:endParaRPr>
          </a:p>
          <a:p>
            <a:pPr marL="12700" marR="5080" algn="just">
              <a:lnSpc>
                <a:spcPct val="100000"/>
              </a:lnSpc>
              <a:spcBef>
                <a:spcPts val="2820"/>
              </a:spcBef>
            </a:pPr>
            <a:r>
              <a:rPr sz="2400" b="1" dirty="0" err="1">
                <a:solidFill>
                  <a:srgbClr val="FFFFFF"/>
                </a:solidFill>
                <a:latin typeface="微軟正黑體"/>
                <a:cs typeface="微軟正黑體"/>
              </a:rPr>
              <a:t>透過生涯輔導、課程諮</a:t>
            </a:r>
            <a:r>
              <a:rPr sz="2400" b="1" spc="-15" dirty="0" err="1">
                <a:solidFill>
                  <a:srgbClr val="FFFFFF"/>
                </a:solidFill>
                <a:latin typeface="微軟正黑體"/>
                <a:cs typeface="微軟正黑體"/>
              </a:rPr>
              <a:t>詢</a:t>
            </a:r>
            <a:r>
              <a:rPr sz="2400" b="1" dirty="0" err="1" smtClean="0">
                <a:solidFill>
                  <a:srgbClr val="FFFFFF"/>
                </a:solidFill>
                <a:latin typeface="微軟正黑體"/>
                <a:cs typeface="微軟正黑體"/>
              </a:rPr>
              <a:t>，以及學習歷程檔案的蒐</a:t>
            </a:r>
            <a:r>
              <a:rPr sz="2400" b="1" spc="-15" dirty="0" err="1" smtClean="0">
                <a:solidFill>
                  <a:srgbClr val="FFFFFF"/>
                </a:solidFill>
                <a:latin typeface="微軟正黑體"/>
                <a:cs typeface="微軟正黑體"/>
              </a:rPr>
              <a:t>集</a:t>
            </a:r>
            <a:r>
              <a:rPr sz="2400" b="1" dirty="0" err="1" smtClean="0">
                <a:solidFill>
                  <a:srgbClr val="FFFFFF"/>
                </a:solidFill>
                <a:latin typeface="微軟正黑體"/>
                <a:cs typeface="微軟正黑體"/>
              </a:rPr>
              <a:t>、檢視與反思</a:t>
            </a:r>
            <a:r>
              <a:rPr sz="2400" b="1" dirty="0" err="1">
                <a:solidFill>
                  <a:srgbClr val="FFFFFF"/>
                </a:solidFill>
                <a:latin typeface="微軟正黑體"/>
                <a:cs typeface="微軟正黑體"/>
              </a:rPr>
              <a:t>，</a:t>
            </a:r>
            <a:r>
              <a:rPr sz="2400" b="1" dirty="0" err="1" smtClean="0">
                <a:solidFill>
                  <a:srgbClr val="FFFFFF"/>
                </a:solidFill>
                <a:latin typeface="微軟正黑體"/>
                <a:cs typeface="微軟正黑體"/>
              </a:rPr>
              <a:t>逐年定向</a:t>
            </a:r>
            <a:r>
              <a:rPr sz="2400" b="1" spc="-15" dirty="0" err="1" smtClean="0">
                <a:solidFill>
                  <a:srgbClr val="FFFFFF"/>
                </a:solidFill>
                <a:latin typeface="微軟正黑體"/>
                <a:cs typeface="微軟正黑體"/>
              </a:rPr>
              <a:t>生</a:t>
            </a:r>
            <a:r>
              <a:rPr sz="2400" b="1" dirty="0" err="1" smtClean="0">
                <a:solidFill>
                  <a:srgbClr val="FFFFFF"/>
                </a:solidFill>
                <a:latin typeface="微軟正黑體"/>
                <a:cs typeface="微軟正黑體"/>
              </a:rPr>
              <a:t>涯及大學學群</a:t>
            </a:r>
            <a:r>
              <a:rPr sz="2400" b="1" dirty="0">
                <a:solidFill>
                  <a:srgbClr val="FFFFFF"/>
                </a:solidFill>
                <a:latin typeface="微軟正黑體"/>
                <a:cs typeface="微軟正黑體"/>
              </a:rPr>
              <a:t>。</a:t>
            </a:r>
            <a:endParaRPr sz="2400" dirty="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8997" y="4451469"/>
            <a:ext cx="556260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">
              <a:lnSpc>
                <a:spcPct val="1495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探索 </a:t>
            </a:r>
            <a:r>
              <a:rPr sz="2000" b="1" dirty="0">
                <a:solidFill>
                  <a:srgbClr val="C00000"/>
                </a:solidFill>
                <a:latin typeface="微軟正黑體"/>
                <a:cs typeface="微軟正黑體"/>
              </a:rPr>
              <a:t>高一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5270" y="4505424"/>
            <a:ext cx="58102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406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適性 </a:t>
            </a:r>
            <a:r>
              <a:rPr sz="2000" b="1" dirty="0">
                <a:solidFill>
                  <a:srgbClr val="C00000"/>
                </a:solidFill>
                <a:latin typeface="微軟正黑體"/>
                <a:cs typeface="微軟正黑體"/>
              </a:rPr>
              <a:t>高二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0939" y="4485573"/>
            <a:ext cx="63182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6520">
              <a:lnSpc>
                <a:spcPct val="1439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定向 </a:t>
            </a:r>
            <a:r>
              <a:rPr sz="2000" b="1" dirty="0">
                <a:solidFill>
                  <a:srgbClr val="C00000"/>
                </a:solidFill>
                <a:latin typeface="微軟正黑體"/>
                <a:cs typeface="微軟正黑體"/>
              </a:rPr>
              <a:t>高三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5785" y="1868145"/>
            <a:ext cx="3664425" cy="2653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680">
              <a:spcBef>
                <a:spcPts val="95"/>
              </a:spcBef>
            </a:pPr>
            <a:r>
              <a:rPr lang="en-US" sz="2800" b="1" spc="-5" dirty="0" smtClean="0">
                <a:solidFill>
                  <a:srgbClr val="0070C0"/>
                </a:solidFill>
                <a:latin typeface="Microsoft YaHei"/>
                <a:cs typeface="Microsoft YaHei"/>
              </a:rPr>
              <a:t>   </a:t>
            </a:r>
            <a:r>
              <a:rPr sz="2800" b="1" spc="-5" dirty="0" err="1" smtClean="0">
                <a:solidFill>
                  <a:srgbClr val="0070C0"/>
                </a:solidFill>
                <a:latin typeface="Microsoft YaHei"/>
                <a:cs typeface="Microsoft YaHei"/>
              </a:rPr>
              <a:t>專業群科學生</a:t>
            </a:r>
            <a:endParaRPr lang="en-US" sz="2800" b="1" spc="-5" dirty="0" smtClean="0">
              <a:solidFill>
                <a:srgbClr val="0070C0"/>
              </a:solidFill>
              <a:latin typeface="Microsoft YaHei"/>
              <a:cs typeface="Microsoft YaHei"/>
            </a:endParaRPr>
          </a:p>
          <a:p>
            <a:pPr marL="360680">
              <a:spcBef>
                <a:spcPts val="95"/>
              </a:spcBef>
            </a:pPr>
            <a:endParaRPr lang="en-US" sz="1000" b="1" spc="-5" dirty="0" smtClean="0">
              <a:solidFill>
                <a:srgbClr val="0070C0"/>
              </a:solidFill>
              <a:latin typeface="Microsoft YaHei"/>
              <a:cs typeface="Microsoft YaHei"/>
            </a:endParaRPr>
          </a:p>
          <a:p>
            <a:pPr marL="360680">
              <a:spcBef>
                <a:spcPts val="95"/>
              </a:spcBef>
            </a:pPr>
            <a:r>
              <a:rPr sz="2200" b="1" dirty="0" err="1" smtClean="0">
                <a:solidFill>
                  <a:srgbClr val="215968"/>
                </a:solidFill>
                <a:latin typeface="微軟正黑體"/>
                <a:cs typeface="微軟正黑體"/>
              </a:rPr>
              <a:t>透過生</a:t>
            </a:r>
            <a:r>
              <a:rPr sz="2200" b="1" spc="-15" dirty="0" err="1" smtClean="0">
                <a:solidFill>
                  <a:srgbClr val="215968"/>
                </a:solidFill>
                <a:latin typeface="微軟正黑體"/>
                <a:cs typeface="微軟正黑體"/>
              </a:rPr>
              <a:t>涯</a:t>
            </a:r>
            <a:r>
              <a:rPr sz="2200" b="1" dirty="0" err="1" smtClean="0">
                <a:solidFill>
                  <a:srgbClr val="215968"/>
                </a:solidFill>
                <a:latin typeface="微軟正黑體"/>
                <a:cs typeface="微軟正黑體"/>
              </a:rPr>
              <a:t>輔</a:t>
            </a:r>
            <a:r>
              <a:rPr sz="2200" b="1" spc="-15" dirty="0" err="1" smtClean="0">
                <a:solidFill>
                  <a:srgbClr val="215968"/>
                </a:solidFill>
                <a:latin typeface="微軟正黑體"/>
                <a:cs typeface="微軟正黑體"/>
              </a:rPr>
              <a:t>導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、課程</a:t>
            </a:r>
            <a:r>
              <a:rPr sz="2200" b="1" spc="-15" dirty="0" err="1">
                <a:solidFill>
                  <a:srgbClr val="215968"/>
                </a:solidFill>
                <a:latin typeface="微軟正黑體"/>
                <a:cs typeface="微軟正黑體"/>
              </a:rPr>
              <a:t>諮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詢</a:t>
            </a:r>
            <a:r>
              <a:rPr sz="2200" b="1" dirty="0">
                <a:solidFill>
                  <a:srgbClr val="215968"/>
                </a:solidFill>
                <a:latin typeface="微軟正黑體"/>
                <a:cs typeface="微軟正黑體"/>
              </a:rPr>
              <a:t>， 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以及學</a:t>
            </a:r>
            <a:r>
              <a:rPr sz="2200" b="1" spc="-15" dirty="0" err="1">
                <a:solidFill>
                  <a:srgbClr val="215968"/>
                </a:solidFill>
                <a:latin typeface="微軟正黑體"/>
                <a:cs typeface="微軟正黑體"/>
              </a:rPr>
              <a:t>習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歷</a:t>
            </a:r>
            <a:r>
              <a:rPr sz="2200" b="1" spc="-15" dirty="0" err="1">
                <a:solidFill>
                  <a:srgbClr val="215968"/>
                </a:solidFill>
                <a:latin typeface="微軟正黑體"/>
                <a:cs typeface="微軟正黑體"/>
              </a:rPr>
              <a:t>程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檔案的</a:t>
            </a:r>
            <a:r>
              <a:rPr sz="2200" b="1" spc="-15" dirty="0" err="1">
                <a:solidFill>
                  <a:srgbClr val="215968"/>
                </a:solidFill>
                <a:latin typeface="微軟正黑體"/>
                <a:cs typeface="微軟正黑體"/>
              </a:rPr>
              <a:t>蒐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集</a:t>
            </a:r>
            <a:r>
              <a:rPr sz="2200" b="1" dirty="0" err="1" smtClean="0">
                <a:solidFill>
                  <a:srgbClr val="215968"/>
                </a:solidFill>
                <a:latin typeface="微軟正黑體"/>
                <a:cs typeface="微軟正黑體"/>
              </a:rPr>
              <a:t>、檢視與反思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，強化跨班</a:t>
            </a:r>
            <a:r>
              <a:rPr sz="2200" b="1" dirty="0" err="1" smtClean="0">
                <a:solidFill>
                  <a:srgbClr val="215968"/>
                </a:solidFill>
                <a:latin typeface="微軟正黑體"/>
                <a:cs typeface="微軟正黑體"/>
              </a:rPr>
              <a:t>、跨科及跨群等多元選修課程的學習</a:t>
            </a:r>
            <a:r>
              <a:rPr sz="2200" b="1" dirty="0" err="1">
                <a:solidFill>
                  <a:srgbClr val="215968"/>
                </a:solidFill>
                <a:latin typeface="微軟正黑體"/>
                <a:cs typeface="微軟正黑體"/>
              </a:rPr>
              <a:t>，展現專業領域</a:t>
            </a:r>
            <a:r>
              <a:rPr sz="2200" b="1" dirty="0">
                <a:solidFill>
                  <a:srgbClr val="215968"/>
                </a:solidFill>
                <a:latin typeface="微軟正黑體"/>
                <a:cs typeface="微軟正黑體"/>
              </a:rPr>
              <a:t> 學習成果。</a:t>
            </a:r>
            <a:endParaRPr sz="2200" dirty="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5757" y="4668542"/>
            <a:ext cx="3305175" cy="6496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  <a:tabLst>
                <a:tab pos="1219835" algn="l"/>
                <a:tab pos="2364740" algn="l"/>
              </a:tabLst>
            </a:pP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專業核心	</a:t>
            </a:r>
            <a:r>
              <a:rPr sz="1800" b="1" spc="-100" dirty="0">
                <a:solidFill>
                  <a:srgbClr val="FFFFFF"/>
                </a:solidFill>
                <a:latin typeface="微軟正黑體"/>
                <a:cs typeface="微軟正黑體"/>
              </a:rPr>
              <a:t>多元選</a:t>
            </a: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修	跨域深化</a:t>
            </a:r>
            <a:endParaRPr sz="1800">
              <a:latin typeface="微軟正黑體"/>
              <a:cs typeface="微軟正黑體"/>
            </a:endParaRPr>
          </a:p>
          <a:p>
            <a:pPr marR="74295" algn="ctr">
              <a:lnSpc>
                <a:spcPct val="100000"/>
              </a:lnSpc>
              <a:spcBef>
                <a:spcPts val="185"/>
              </a:spcBef>
              <a:tabLst>
                <a:tab pos="1243330" algn="l"/>
                <a:tab pos="2402840" algn="l"/>
              </a:tabLst>
            </a:pPr>
            <a:r>
              <a:rPr sz="2000" b="1" dirty="0">
                <a:solidFill>
                  <a:srgbClr val="C00000"/>
                </a:solidFill>
                <a:latin typeface="微軟正黑體"/>
                <a:cs typeface="微軟正黑體"/>
              </a:rPr>
              <a:t>高一	高二	高三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5112" y="5650991"/>
            <a:ext cx="1476755" cy="120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3148" y="6672745"/>
            <a:ext cx="177279" cy="90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6743" y="6673850"/>
            <a:ext cx="175564" cy="89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355" y="5678423"/>
            <a:ext cx="1382267" cy="1130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2355" y="5678423"/>
            <a:ext cx="1382395" cy="1130935"/>
          </a:xfrm>
          <a:custGeom>
            <a:avLst/>
            <a:gdLst/>
            <a:ahLst/>
            <a:cxnLst/>
            <a:rect l="l" t="t" r="r" b="b"/>
            <a:pathLst>
              <a:path w="1382395" h="1130934">
                <a:moveTo>
                  <a:pt x="0" y="565404"/>
                </a:moveTo>
                <a:lnTo>
                  <a:pt x="1895" y="523206"/>
                </a:lnTo>
                <a:lnTo>
                  <a:pt x="7493" y="481851"/>
                </a:lnTo>
                <a:lnTo>
                  <a:pt x="16660" y="441448"/>
                </a:lnTo>
                <a:lnTo>
                  <a:pt x="29262" y="402106"/>
                </a:lnTo>
                <a:lnTo>
                  <a:pt x="45165" y="363934"/>
                </a:lnTo>
                <a:lnTo>
                  <a:pt x="64236" y="327042"/>
                </a:lnTo>
                <a:lnTo>
                  <a:pt x="86341" y="291539"/>
                </a:lnTo>
                <a:lnTo>
                  <a:pt x="111347" y="257534"/>
                </a:lnTo>
                <a:lnTo>
                  <a:pt x="139119" y="225136"/>
                </a:lnTo>
                <a:lnTo>
                  <a:pt x="169524" y="194455"/>
                </a:lnTo>
                <a:lnTo>
                  <a:pt x="202430" y="165601"/>
                </a:lnTo>
                <a:lnTo>
                  <a:pt x="237701" y="138682"/>
                </a:lnTo>
                <a:lnTo>
                  <a:pt x="275204" y="113808"/>
                </a:lnTo>
                <a:lnTo>
                  <a:pt x="314806" y="91089"/>
                </a:lnTo>
                <a:lnTo>
                  <a:pt x="356373" y="70632"/>
                </a:lnTo>
                <a:lnTo>
                  <a:pt x="399771" y="52549"/>
                </a:lnTo>
                <a:lnTo>
                  <a:pt x="444867" y="36948"/>
                </a:lnTo>
                <a:lnTo>
                  <a:pt x="491526" y="23938"/>
                </a:lnTo>
                <a:lnTo>
                  <a:pt x="539617" y="13629"/>
                </a:lnTo>
                <a:lnTo>
                  <a:pt x="589004" y="6130"/>
                </a:lnTo>
                <a:lnTo>
                  <a:pt x="639554" y="1550"/>
                </a:lnTo>
                <a:lnTo>
                  <a:pt x="691134" y="0"/>
                </a:lnTo>
                <a:lnTo>
                  <a:pt x="742713" y="1550"/>
                </a:lnTo>
                <a:lnTo>
                  <a:pt x="793263" y="6130"/>
                </a:lnTo>
                <a:lnTo>
                  <a:pt x="842650" y="13629"/>
                </a:lnTo>
                <a:lnTo>
                  <a:pt x="890741" y="23938"/>
                </a:lnTo>
                <a:lnTo>
                  <a:pt x="937400" y="36948"/>
                </a:lnTo>
                <a:lnTo>
                  <a:pt x="982496" y="52549"/>
                </a:lnTo>
                <a:lnTo>
                  <a:pt x="1025894" y="70632"/>
                </a:lnTo>
                <a:lnTo>
                  <a:pt x="1067461" y="91089"/>
                </a:lnTo>
                <a:lnTo>
                  <a:pt x="1107063" y="113808"/>
                </a:lnTo>
                <a:lnTo>
                  <a:pt x="1144566" y="138682"/>
                </a:lnTo>
                <a:lnTo>
                  <a:pt x="1179837" y="165601"/>
                </a:lnTo>
                <a:lnTo>
                  <a:pt x="1212743" y="194455"/>
                </a:lnTo>
                <a:lnTo>
                  <a:pt x="1243148" y="225136"/>
                </a:lnTo>
                <a:lnTo>
                  <a:pt x="1270920" y="257534"/>
                </a:lnTo>
                <a:lnTo>
                  <a:pt x="1295926" y="291539"/>
                </a:lnTo>
                <a:lnTo>
                  <a:pt x="1318031" y="327042"/>
                </a:lnTo>
                <a:lnTo>
                  <a:pt x="1337102" y="363934"/>
                </a:lnTo>
                <a:lnTo>
                  <a:pt x="1353005" y="402106"/>
                </a:lnTo>
                <a:lnTo>
                  <a:pt x="1365607" y="441448"/>
                </a:lnTo>
                <a:lnTo>
                  <a:pt x="1374774" y="481851"/>
                </a:lnTo>
                <a:lnTo>
                  <a:pt x="1380372" y="523206"/>
                </a:lnTo>
                <a:lnTo>
                  <a:pt x="1382268" y="565404"/>
                </a:lnTo>
                <a:lnTo>
                  <a:pt x="1380372" y="607601"/>
                </a:lnTo>
                <a:lnTo>
                  <a:pt x="1374774" y="648956"/>
                </a:lnTo>
                <a:lnTo>
                  <a:pt x="1365607" y="689359"/>
                </a:lnTo>
                <a:lnTo>
                  <a:pt x="1353005" y="728701"/>
                </a:lnTo>
                <a:lnTo>
                  <a:pt x="1337102" y="766873"/>
                </a:lnTo>
                <a:lnTo>
                  <a:pt x="1318031" y="803765"/>
                </a:lnTo>
                <a:lnTo>
                  <a:pt x="1295926" y="839268"/>
                </a:lnTo>
                <a:lnTo>
                  <a:pt x="1270920" y="873273"/>
                </a:lnTo>
                <a:lnTo>
                  <a:pt x="1243148" y="905671"/>
                </a:lnTo>
                <a:lnTo>
                  <a:pt x="1212743" y="936352"/>
                </a:lnTo>
                <a:lnTo>
                  <a:pt x="1179837" y="965206"/>
                </a:lnTo>
                <a:lnTo>
                  <a:pt x="1144566" y="992125"/>
                </a:lnTo>
                <a:lnTo>
                  <a:pt x="1107063" y="1016999"/>
                </a:lnTo>
                <a:lnTo>
                  <a:pt x="1067461" y="1039718"/>
                </a:lnTo>
                <a:lnTo>
                  <a:pt x="1025894" y="1060175"/>
                </a:lnTo>
                <a:lnTo>
                  <a:pt x="982496" y="1078258"/>
                </a:lnTo>
                <a:lnTo>
                  <a:pt x="937400" y="1093859"/>
                </a:lnTo>
                <a:lnTo>
                  <a:pt x="890741" y="1106869"/>
                </a:lnTo>
                <a:lnTo>
                  <a:pt x="842650" y="1117178"/>
                </a:lnTo>
                <a:lnTo>
                  <a:pt x="793263" y="1124677"/>
                </a:lnTo>
                <a:lnTo>
                  <a:pt x="742713" y="1129257"/>
                </a:lnTo>
                <a:lnTo>
                  <a:pt x="691134" y="1130808"/>
                </a:lnTo>
                <a:lnTo>
                  <a:pt x="639554" y="1129257"/>
                </a:lnTo>
                <a:lnTo>
                  <a:pt x="589004" y="1124677"/>
                </a:lnTo>
                <a:lnTo>
                  <a:pt x="539617" y="1117178"/>
                </a:lnTo>
                <a:lnTo>
                  <a:pt x="491526" y="1106869"/>
                </a:lnTo>
                <a:lnTo>
                  <a:pt x="444867" y="1093859"/>
                </a:lnTo>
                <a:lnTo>
                  <a:pt x="399771" y="1078258"/>
                </a:lnTo>
                <a:lnTo>
                  <a:pt x="356373" y="1060175"/>
                </a:lnTo>
                <a:lnTo>
                  <a:pt x="314806" y="1039718"/>
                </a:lnTo>
                <a:lnTo>
                  <a:pt x="275204" y="1016999"/>
                </a:lnTo>
                <a:lnTo>
                  <a:pt x="237701" y="992125"/>
                </a:lnTo>
                <a:lnTo>
                  <a:pt x="202430" y="965206"/>
                </a:lnTo>
                <a:lnTo>
                  <a:pt x="169524" y="936352"/>
                </a:lnTo>
                <a:lnTo>
                  <a:pt x="139119" y="905671"/>
                </a:lnTo>
                <a:lnTo>
                  <a:pt x="111347" y="873273"/>
                </a:lnTo>
                <a:lnTo>
                  <a:pt x="86341" y="839268"/>
                </a:lnTo>
                <a:lnTo>
                  <a:pt x="64236" y="803765"/>
                </a:lnTo>
                <a:lnTo>
                  <a:pt x="45165" y="766873"/>
                </a:lnTo>
                <a:lnTo>
                  <a:pt x="29262" y="728701"/>
                </a:lnTo>
                <a:lnTo>
                  <a:pt x="16660" y="689359"/>
                </a:lnTo>
                <a:lnTo>
                  <a:pt x="7493" y="648956"/>
                </a:lnTo>
                <a:lnTo>
                  <a:pt x="1895" y="607601"/>
                </a:lnTo>
                <a:lnTo>
                  <a:pt x="0" y="565404"/>
                </a:lnTo>
                <a:close/>
              </a:path>
            </a:pathLst>
          </a:custGeom>
          <a:ln w="9144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5172" y="5915685"/>
            <a:ext cx="5346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生涯 探索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60570" y="5584669"/>
            <a:ext cx="1476455" cy="1273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90444" y="5606796"/>
            <a:ext cx="1405127" cy="1197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90444" y="5606796"/>
            <a:ext cx="1405255" cy="1198245"/>
          </a:xfrm>
          <a:custGeom>
            <a:avLst/>
            <a:gdLst/>
            <a:ahLst/>
            <a:cxnLst/>
            <a:rect l="l" t="t" r="r" b="b"/>
            <a:pathLst>
              <a:path w="1405254" h="1198245">
                <a:moveTo>
                  <a:pt x="0" y="598931"/>
                </a:moveTo>
                <a:lnTo>
                  <a:pt x="1927" y="554232"/>
                </a:lnTo>
                <a:lnTo>
                  <a:pt x="7617" y="510425"/>
                </a:lnTo>
                <a:lnTo>
                  <a:pt x="16936" y="467626"/>
                </a:lnTo>
                <a:lnTo>
                  <a:pt x="29746" y="425951"/>
                </a:lnTo>
                <a:lnTo>
                  <a:pt x="45912" y="385515"/>
                </a:lnTo>
                <a:lnTo>
                  <a:pt x="65298" y="346436"/>
                </a:lnTo>
                <a:lnTo>
                  <a:pt x="87769" y="308827"/>
                </a:lnTo>
                <a:lnTo>
                  <a:pt x="113188" y="272805"/>
                </a:lnTo>
                <a:lnTo>
                  <a:pt x="141420" y="238487"/>
                </a:lnTo>
                <a:lnTo>
                  <a:pt x="172328" y="205987"/>
                </a:lnTo>
                <a:lnTo>
                  <a:pt x="205778" y="175421"/>
                </a:lnTo>
                <a:lnTo>
                  <a:pt x="241632" y="146906"/>
                </a:lnTo>
                <a:lnTo>
                  <a:pt x="279755" y="120557"/>
                </a:lnTo>
                <a:lnTo>
                  <a:pt x="320012" y="96490"/>
                </a:lnTo>
                <a:lnTo>
                  <a:pt x="362267" y="74821"/>
                </a:lnTo>
                <a:lnTo>
                  <a:pt x="406382" y="55665"/>
                </a:lnTo>
                <a:lnTo>
                  <a:pt x="452224" y="39139"/>
                </a:lnTo>
                <a:lnTo>
                  <a:pt x="499656" y="25357"/>
                </a:lnTo>
                <a:lnTo>
                  <a:pt x="548541" y="14437"/>
                </a:lnTo>
                <a:lnTo>
                  <a:pt x="598745" y="6493"/>
                </a:lnTo>
                <a:lnTo>
                  <a:pt x="650131" y="1642"/>
                </a:lnTo>
                <a:lnTo>
                  <a:pt x="702564" y="0"/>
                </a:lnTo>
                <a:lnTo>
                  <a:pt x="754996" y="1642"/>
                </a:lnTo>
                <a:lnTo>
                  <a:pt x="806382" y="6493"/>
                </a:lnTo>
                <a:lnTo>
                  <a:pt x="856586" y="14437"/>
                </a:lnTo>
                <a:lnTo>
                  <a:pt x="905471" y="25357"/>
                </a:lnTo>
                <a:lnTo>
                  <a:pt x="952903" y="39139"/>
                </a:lnTo>
                <a:lnTo>
                  <a:pt x="998745" y="55665"/>
                </a:lnTo>
                <a:lnTo>
                  <a:pt x="1042860" y="74821"/>
                </a:lnTo>
                <a:lnTo>
                  <a:pt x="1085115" y="96490"/>
                </a:lnTo>
                <a:lnTo>
                  <a:pt x="1125372" y="120557"/>
                </a:lnTo>
                <a:lnTo>
                  <a:pt x="1163495" y="146906"/>
                </a:lnTo>
                <a:lnTo>
                  <a:pt x="1199349" y="175421"/>
                </a:lnTo>
                <a:lnTo>
                  <a:pt x="1232799" y="205987"/>
                </a:lnTo>
                <a:lnTo>
                  <a:pt x="1263707" y="238487"/>
                </a:lnTo>
                <a:lnTo>
                  <a:pt x="1291939" y="272805"/>
                </a:lnTo>
                <a:lnTo>
                  <a:pt x="1317358" y="308827"/>
                </a:lnTo>
                <a:lnTo>
                  <a:pt x="1339829" y="346436"/>
                </a:lnTo>
                <a:lnTo>
                  <a:pt x="1359215" y="385515"/>
                </a:lnTo>
                <a:lnTo>
                  <a:pt x="1375381" y="425951"/>
                </a:lnTo>
                <a:lnTo>
                  <a:pt x="1388191" y="467626"/>
                </a:lnTo>
                <a:lnTo>
                  <a:pt x="1397510" y="510425"/>
                </a:lnTo>
                <a:lnTo>
                  <a:pt x="1403200" y="554232"/>
                </a:lnTo>
                <a:lnTo>
                  <a:pt x="1405128" y="598931"/>
                </a:lnTo>
                <a:lnTo>
                  <a:pt x="1403200" y="643631"/>
                </a:lnTo>
                <a:lnTo>
                  <a:pt x="1397510" y="687438"/>
                </a:lnTo>
                <a:lnTo>
                  <a:pt x="1388191" y="730237"/>
                </a:lnTo>
                <a:lnTo>
                  <a:pt x="1375381" y="771912"/>
                </a:lnTo>
                <a:lnTo>
                  <a:pt x="1359215" y="812348"/>
                </a:lnTo>
                <a:lnTo>
                  <a:pt x="1339829" y="851427"/>
                </a:lnTo>
                <a:lnTo>
                  <a:pt x="1317358" y="889036"/>
                </a:lnTo>
                <a:lnTo>
                  <a:pt x="1291939" y="925058"/>
                </a:lnTo>
                <a:lnTo>
                  <a:pt x="1263707" y="959376"/>
                </a:lnTo>
                <a:lnTo>
                  <a:pt x="1232799" y="991876"/>
                </a:lnTo>
                <a:lnTo>
                  <a:pt x="1199349" y="1022442"/>
                </a:lnTo>
                <a:lnTo>
                  <a:pt x="1163495" y="1050957"/>
                </a:lnTo>
                <a:lnTo>
                  <a:pt x="1125372" y="1077306"/>
                </a:lnTo>
                <a:lnTo>
                  <a:pt x="1085115" y="1101373"/>
                </a:lnTo>
                <a:lnTo>
                  <a:pt x="1042860" y="1123042"/>
                </a:lnTo>
                <a:lnTo>
                  <a:pt x="998745" y="1142198"/>
                </a:lnTo>
                <a:lnTo>
                  <a:pt x="952903" y="1158724"/>
                </a:lnTo>
                <a:lnTo>
                  <a:pt x="905471" y="1172506"/>
                </a:lnTo>
                <a:lnTo>
                  <a:pt x="856586" y="1183426"/>
                </a:lnTo>
                <a:lnTo>
                  <a:pt x="806382" y="1191370"/>
                </a:lnTo>
                <a:lnTo>
                  <a:pt x="754996" y="1196221"/>
                </a:lnTo>
                <a:lnTo>
                  <a:pt x="702564" y="1197863"/>
                </a:lnTo>
                <a:lnTo>
                  <a:pt x="650131" y="1196221"/>
                </a:lnTo>
                <a:lnTo>
                  <a:pt x="598745" y="1191370"/>
                </a:lnTo>
                <a:lnTo>
                  <a:pt x="548541" y="1183426"/>
                </a:lnTo>
                <a:lnTo>
                  <a:pt x="499656" y="1172506"/>
                </a:lnTo>
                <a:lnTo>
                  <a:pt x="452224" y="1158724"/>
                </a:lnTo>
                <a:lnTo>
                  <a:pt x="406382" y="1142198"/>
                </a:lnTo>
                <a:lnTo>
                  <a:pt x="362267" y="1123042"/>
                </a:lnTo>
                <a:lnTo>
                  <a:pt x="320012" y="1101373"/>
                </a:lnTo>
                <a:lnTo>
                  <a:pt x="279755" y="1077306"/>
                </a:lnTo>
                <a:lnTo>
                  <a:pt x="241632" y="1050957"/>
                </a:lnTo>
                <a:lnTo>
                  <a:pt x="205778" y="1022442"/>
                </a:lnTo>
                <a:lnTo>
                  <a:pt x="172328" y="991876"/>
                </a:lnTo>
                <a:lnTo>
                  <a:pt x="141420" y="959376"/>
                </a:lnTo>
                <a:lnTo>
                  <a:pt x="113188" y="925058"/>
                </a:lnTo>
                <a:lnTo>
                  <a:pt x="87769" y="889036"/>
                </a:lnTo>
                <a:lnTo>
                  <a:pt x="65298" y="851427"/>
                </a:lnTo>
                <a:lnTo>
                  <a:pt x="45912" y="812348"/>
                </a:lnTo>
                <a:lnTo>
                  <a:pt x="29746" y="771912"/>
                </a:lnTo>
                <a:lnTo>
                  <a:pt x="16936" y="730237"/>
                </a:lnTo>
                <a:lnTo>
                  <a:pt x="7617" y="687438"/>
                </a:lnTo>
                <a:lnTo>
                  <a:pt x="1927" y="643631"/>
                </a:lnTo>
                <a:lnTo>
                  <a:pt x="0" y="598931"/>
                </a:lnTo>
                <a:close/>
              </a:path>
            </a:pathLst>
          </a:custGeom>
          <a:ln w="9144">
            <a:solidFill>
              <a:srgbClr val="1679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224964" y="5876935"/>
            <a:ext cx="5346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課程 諮詢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59679" y="5579364"/>
            <a:ext cx="1438643" cy="1278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87837" y="5668010"/>
            <a:ext cx="315403" cy="2459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49573" y="5668010"/>
            <a:ext cx="316585" cy="247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01411" y="6520281"/>
            <a:ext cx="1153667" cy="3377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06923" y="5606796"/>
            <a:ext cx="1344167" cy="1208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6923" y="5606796"/>
            <a:ext cx="1344295" cy="1209040"/>
          </a:xfrm>
          <a:custGeom>
            <a:avLst/>
            <a:gdLst/>
            <a:ahLst/>
            <a:cxnLst/>
            <a:rect l="l" t="t" r="r" b="b"/>
            <a:pathLst>
              <a:path w="1344295" h="1209040">
                <a:moveTo>
                  <a:pt x="0" y="604265"/>
                </a:moveTo>
                <a:lnTo>
                  <a:pt x="1843" y="559168"/>
                </a:lnTo>
                <a:lnTo>
                  <a:pt x="7287" y="514971"/>
                </a:lnTo>
                <a:lnTo>
                  <a:pt x="16201" y="471790"/>
                </a:lnTo>
                <a:lnTo>
                  <a:pt x="28455" y="429744"/>
                </a:lnTo>
                <a:lnTo>
                  <a:pt x="43919" y="388949"/>
                </a:lnTo>
                <a:lnTo>
                  <a:pt x="62464" y="349521"/>
                </a:lnTo>
                <a:lnTo>
                  <a:pt x="83960" y="311577"/>
                </a:lnTo>
                <a:lnTo>
                  <a:pt x="108276" y="275235"/>
                </a:lnTo>
                <a:lnTo>
                  <a:pt x="135283" y="240610"/>
                </a:lnTo>
                <a:lnTo>
                  <a:pt x="164850" y="207821"/>
                </a:lnTo>
                <a:lnTo>
                  <a:pt x="196848" y="176984"/>
                </a:lnTo>
                <a:lnTo>
                  <a:pt x="231147" y="148215"/>
                </a:lnTo>
                <a:lnTo>
                  <a:pt x="267616" y="121631"/>
                </a:lnTo>
                <a:lnTo>
                  <a:pt x="306126" y="97350"/>
                </a:lnTo>
                <a:lnTo>
                  <a:pt x="346547" y="75487"/>
                </a:lnTo>
                <a:lnTo>
                  <a:pt x="388749" y="56161"/>
                </a:lnTo>
                <a:lnTo>
                  <a:pt x="432602" y="39487"/>
                </a:lnTo>
                <a:lnTo>
                  <a:pt x="477976" y="25583"/>
                </a:lnTo>
                <a:lnTo>
                  <a:pt x="524741" y="14566"/>
                </a:lnTo>
                <a:lnTo>
                  <a:pt x="572768" y="6551"/>
                </a:lnTo>
                <a:lnTo>
                  <a:pt x="621925" y="1657"/>
                </a:lnTo>
                <a:lnTo>
                  <a:pt x="672084" y="0"/>
                </a:lnTo>
                <a:lnTo>
                  <a:pt x="722242" y="1657"/>
                </a:lnTo>
                <a:lnTo>
                  <a:pt x="771399" y="6551"/>
                </a:lnTo>
                <a:lnTo>
                  <a:pt x="819426" y="14566"/>
                </a:lnTo>
                <a:lnTo>
                  <a:pt x="866191" y="25583"/>
                </a:lnTo>
                <a:lnTo>
                  <a:pt x="911565" y="39487"/>
                </a:lnTo>
                <a:lnTo>
                  <a:pt x="955418" y="56161"/>
                </a:lnTo>
                <a:lnTo>
                  <a:pt x="997620" y="75487"/>
                </a:lnTo>
                <a:lnTo>
                  <a:pt x="1038041" y="97350"/>
                </a:lnTo>
                <a:lnTo>
                  <a:pt x="1076551" y="121631"/>
                </a:lnTo>
                <a:lnTo>
                  <a:pt x="1113020" y="148215"/>
                </a:lnTo>
                <a:lnTo>
                  <a:pt x="1147319" y="176984"/>
                </a:lnTo>
                <a:lnTo>
                  <a:pt x="1179317" y="207821"/>
                </a:lnTo>
                <a:lnTo>
                  <a:pt x="1208884" y="240610"/>
                </a:lnTo>
                <a:lnTo>
                  <a:pt x="1235891" y="275235"/>
                </a:lnTo>
                <a:lnTo>
                  <a:pt x="1260207" y="311577"/>
                </a:lnTo>
                <a:lnTo>
                  <a:pt x="1281703" y="349521"/>
                </a:lnTo>
                <a:lnTo>
                  <a:pt x="1300248" y="388949"/>
                </a:lnTo>
                <a:lnTo>
                  <a:pt x="1315712" y="429744"/>
                </a:lnTo>
                <a:lnTo>
                  <a:pt x="1327966" y="471790"/>
                </a:lnTo>
                <a:lnTo>
                  <a:pt x="1336880" y="514971"/>
                </a:lnTo>
                <a:lnTo>
                  <a:pt x="1342324" y="559168"/>
                </a:lnTo>
                <a:lnTo>
                  <a:pt x="1344168" y="604265"/>
                </a:lnTo>
                <a:lnTo>
                  <a:pt x="1342324" y="649363"/>
                </a:lnTo>
                <a:lnTo>
                  <a:pt x="1336880" y="693560"/>
                </a:lnTo>
                <a:lnTo>
                  <a:pt x="1327966" y="736741"/>
                </a:lnTo>
                <a:lnTo>
                  <a:pt x="1315712" y="778787"/>
                </a:lnTo>
                <a:lnTo>
                  <a:pt x="1300248" y="819582"/>
                </a:lnTo>
                <a:lnTo>
                  <a:pt x="1281703" y="859010"/>
                </a:lnTo>
                <a:lnTo>
                  <a:pt x="1260207" y="896954"/>
                </a:lnTo>
                <a:lnTo>
                  <a:pt x="1235891" y="933296"/>
                </a:lnTo>
                <a:lnTo>
                  <a:pt x="1208884" y="967921"/>
                </a:lnTo>
                <a:lnTo>
                  <a:pt x="1179317" y="1000710"/>
                </a:lnTo>
                <a:lnTo>
                  <a:pt x="1147319" y="1031547"/>
                </a:lnTo>
                <a:lnTo>
                  <a:pt x="1113020" y="1060316"/>
                </a:lnTo>
                <a:lnTo>
                  <a:pt x="1076551" y="1086900"/>
                </a:lnTo>
                <a:lnTo>
                  <a:pt x="1038041" y="1111181"/>
                </a:lnTo>
                <a:lnTo>
                  <a:pt x="997620" y="1133044"/>
                </a:lnTo>
                <a:lnTo>
                  <a:pt x="955418" y="1152370"/>
                </a:lnTo>
                <a:lnTo>
                  <a:pt x="911565" y="1169044"/>
                </a:lnTo>
                <a:lnTo>
                  <a:pt x="866191" y="1182948"/>
                </a:lnTo>
                <a:lnTo>
                  <a:pt x="819426" y="1193965"/>
                </a:lnTo>
                <a:lnTo>
                  <a:pt x="771399" y="1201980"/>
                </a:lnTo>
                <a:lnTo>
                  <a:pt x="722242" y="1206874"/>
                </a:lnTo>
                <a:lnTo>
                  <a:pt x="672084" y="1208531"/>
                </a:lnTo>
                <a:lnTo>
                  <a:pt x="621925" y="1206874"/>
                </a:lnTo>
                <a:lnTo>
                  <a:pt x="572768" y="1201980"/>
                </a:lnTo>
                <a:lnTo>
                  <a:pt x="524741" y="1193965"/>
                </a:lnTo>
                <a:lnTo>
                  <a:pt x="477976" y="1182948"/>
                </a:lnTo>
                <a:lnTo>
                  <a:pt x="432602" y="1169044"/>
                </a:lnTo>
                <a:lnTo>
                  <a:pt x="388749" y="1152370"/>
                </a:lnTo>
                <a:lnTo>
                  <a:pt x="346547" y="1133044"/>
                </a:lnTo>
                <a:lnTo>
                  <a:pt x="306126" y="1111181"/>
                </a:lnTo>
                <a:lnTo>
                  <a:pt x="267616" y="1086900"/>
                </a:lnTo>
                <a:lnTo>
                  <a:pt x="231147" y="1060316"/>
                </a:lnTo>
                <a:lnTo>
                  <a:pt x="196848" y="1031547"/>
                </a:lnTo>
                <a:lnTo>
                  <a:pt x="164850" y="1000710"/>
                </a:lnTo>
                <a:lnTo>
                  <a:pt x="135283" y="967921"/>
                </a:lnTo>
                <a:lnTo>
                  <a:pt x="108276" y="933296"/>
                </a:lnTo>
                <a:lnTo>
                  <a:pt x="83960" y="896954"/>
                </a:lnTo>
                <a:lnTo>
                  <a:pt x="62464" y="859010"/>
                </a:lnTo>
                <a:lnTo>
                  <a:pt x="43919" y="819582"/>
                </a:lnTo>
                <a:lnTo>
                  <a:pt x="28455" y="778787"/>
                </a:lnTo>
                <a:lnTo>
                  <a:pt x="16201" y="736741"/>
                </a:lnTo>
                <a:lnTo>
                  <a:pt x="7287" y="693560"/>
                </a:lnTo>
                <a:lnTo>
                  <a:pt x="1843" y="649363"/>
                </a:lnTo>
                <a:lnTo>
                  <a:pt x="0" y="604265"/>
                </a:lnTo>
                <a:close/>
              </a:path>
            </a:pathLst>
          </a:custGeom>
          <a:ln w="9144">
            <a:solidFill>
              <a:srgbClr val="92B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84387" y="5729869"/>
            <a:ext cx="7893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修課和 參與活 動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315200" y="5562600"/>
            <a:ext cx="1744979" cy="1295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59018" y="5503417"/>
            <a:ext cx="1153666" cy="273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10856" y="6631609"/>
            <a:ext cx="1153666" cy="2263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62443" y="5590032"/>
            <a:ext cx="1650491" cy="12146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62443" y="5590032"/>
            <a:ext cx="1651000" cy="1214755"/>
          </a:xfrm>
          <a:custGeom>
            <a:avLst/>
            <a:gdLst/>
            <a:ahLst/>
            <a:cxnLst/>
            <a:rect l="l" t="t" r="r" b="b"/>
            <a:pathLst>
              <a:path w="1651000" h="1214754">
                <a:moveTo>
                  <a:pt x="0" y="607314"/>
                </a:moveTo>
                <a:lnTo>
                  <a:pt x="1755" y="567383"/>
                </a:lnTo>
                <a:lnTo>
                  <a:pt x="6949" y="528142"/>
                </a:lnTo>
                <a:lnTo>
                  <a:pt x="15472" y="489670"/>
                </a:lnTo>
                <a:lnTo>
                  <a:pt x="27216" y="452049"/>
                </a:lnTo>
                <a:lnTo>
                  <a:pt x="42072" y="415357"/>
                </a:lnTo>
                <a:lnTo>
                  <a:pt x="59931" y="379674"/>
                </a:lnTo>
                <a:lnTo>
                  <a:pt x="80685" y="345082"/>
                </a:lnTo>
                <a:lnTo>
                  <a:pt x="104224" y="311659"/>
                </a:lnTo>
                <a:lnTo>
                  <a:pt x="130441" y="279486"/>
                </a:lnTo>
                <a:lnTo>
                  <a:pt x="159226" y="248643"/>
                </a:lnTo>
                <a:lnTo>
                  <a:pt x="190470" y="219210"/>
                </a:lnTo>
                <a:lnTo>
                  <a:pt x="224065" y="191267"/>
                </a:lnTo>
                <a:lnTo>
                  <a:pt x="259903" y="164893"/>
                </a:lnTo>
                <a:lnTo>
                  <a:pt x="297873" y="140170"/>
                </a:lnTo>
                <a:lnTo>
                  <a:pt x="337868" y="117177"/>
                </a:lnTo>
                <a:lnTo>
                  <a:pt x="379779" y="95994"/>
                </a:lnTo>
                <a:lnTo>
                  <a:pt x="423497" y="76700"/>
                </a:lnTo>
                <a:lnTo>
                  <a:pt x="468914" y="59377"/>
                </a:lnTo>
                <a:lnTo>
                  <a:pt x="515920" y="44104"/>
                </a:lnTo>
                <a:lnTo>
                  <a:pt x="564406" y="30961"/>
                </a:lnTo>
                <a:lnTo>
                  <a:pt x="614265" y="20028"/>
                </a:lnTo>
                <a:lnTo>
                  <a:pt x="665387" y="11386"/>
                </a:lnTo>
                <a:lnTo>
                  <a:pt x="717664" y="5113"/>
                </a:lnTo>
                <a:lnTo>
                  <a:pt x="770986" y="1291"/>
                </a:lnTo>
                <a:lnTo>
                  <a:pt x="825246" y="0"/>
                </a:lnTo>
                <a:lnTo>
                  <a:pt x="879505" y="1291"/>
                </a:lnTo>
                <a:lnTo>
                  <a:pt x="932827" y="5113"/>
                </a:lnTo>
                <a:lnTo>
                  <a:pt x="985104" y="11386"/>
                </a:lnTo>
                <a:lnTo>
                  <a:pt x="1036226" y="20028"/>
                </a:lnTo>
                <a:lnTo>
                  <a:pt x="1086085" y="30961"/>
                </a:lnTo>
                <a:lnTo>
                  <a:pt x="1134571" y="44104"/>
                </a:lnTo>
                <a:lnTo>
                  <a:pt x="1181577" y="59377"/>
                </a:lnTo>
                <a:lnTo>
                  <a:pt x="1226994" y="76700"/>
                </a:lnTo>
                <a:lnTo>
                  <a:pt x="1270712" y="95994"/>
                </a:lnTo>
                <a:lnTo>
                  <a:pt x="1312623" y="117177"/>
                </a:lnTo>
                <a:lnTo>
                  <a:pt x="1352618" y="140170"/>
                </a:lnTo>
                <a:lnTo>
                  <a:pt x="1390588" y="164893"/>
                </a:lnTo>
                <a:lnTo>
                  <a:pt x="1426426" y="191267"/>
                </a:lnTo>
                <a:lnTo>
                  <a:pt x="1460021" y="219210"/>
                </a:lnTo>
                <a:lnTo>
                  <a:pt x="1491265" y="248643"/>
                </a:lnTo>
                <a:lnTo>
                  <a:pt x="1520050" y="279486"/>
                </a:lnTo>
                <a:lnTo>
                  <a:pt x="1546267" y="311659"/>
                </a:lnTo>
                <a:lnTo>
                  <a:pt x="1569806" y="345082"/>
                </a:lnTo>
                <a:lnTo>
                  <a:pt x="1590560" y="379674"/>
                </a:lnTo>
                <a:lnTo>
                  <a:pt x="1608419" y="415357"/>
                </a:lnTo>
                <a:lnTo>
                  <a:pt x="1623275" y="452049"/>
                </a:lnTo>
                <a:lnTo>
                  <a:pt x="1635019" y="489670"/>
                </a:lnTo>
                <a:lnTo>
                  <a:pt x="1643542" y="528142"/>
                </a:lnTo>
                <a:lnTo>
                  <a:pt x="1648736" y="567383"/>
                </a:lnTo>
                <a:lnTo>
                  <a:pt x="1650492" y="607314"/>
                </a:lnTo>
                <a:lnTo>
                  <a:pt x="1648736" y="647244"/>
                </a:lnTo>
                <a:lnTo>
                  <a:pt x="1643542" y="686485"/>
                </a:lnTo>
                <a:lnTo>
                  <a:pt x="1635019" y="724957"/>
                </a:lnTo>
                <a:lnTo>
                  <a:pt x="1623275" y="762578"/>
                </a:lnTo>
                <a:lnTo>
                  <a:pt x="1608419" y="799270"/>
                </a:lnTo>
                <a:lnTo>
                  <a:pt x="1590560" y="834953"/>
                </a:lnTo>
                <a:lnTo>
                  <a:pt x="1569806" y="869545"/>
                </a:lnTo>
                <a:lnTo>
                  <a:pt x="1546267" y="902968"/>
                </a:lnTo>
                <a:lnTo>
                  <a:pt x="1520050" y="935141"/>
                </a:lnTo>
                <a:lnTo>
                  <a:pt x="1491265" y="965984"/>
                </a:lnTo>
                <a:lnTo>
                  <a:pt x="1460021" y="995417"/>
                </a:lnTo>
                <a:lnTo>
                  <a:pt x="1426426" y="1023360"/>
                </a:lnTo>
                <a:lnTo>
                  <a:pt x="1390588" y="1049734"/>
                </a:lnTo>
                <a:lnTo>
                  <a:pt x="1352618" y="1074457"/>
                </a:lnTo>
                <a:lnTo>
                  <a:pt x="1312623" y="1097450"/>
                </a:lnTo>
                <a:lnTo>
                  <a:pt x="1270712" y="1118633"/>
                </a:lnTo>
                <a:lnTo>
                  <a:pt x="1226994" y="1137927"/>
                </a:lnTo>
                <a:lnTo>
                  <a:pt x="1181577" y="1155250"/>
                </a:lnTo>
                <a:lnTo>
                  <a:pt x="1134571" y="1170523"/>
                </a:lnTo>
                <a:lnTo>
                  <a:pt x="1086085" y="1183666"/>
                </a:lnTo>
                <a:lnTo>
                  <a:pt x="1036226" y="1194599"/>
                </a:lnTo>
                <a:lnTo>
                  <a:pt x="985104" y="1203241"/>
                </a:lnTo>
                <a:lnTo>
                  <a:pt x="932827" y="1209514"/>
                </a:lnTo>
                <a:lnTo>
                  <a:pt x="879505" y="1213336"/>
                </a:lnTo>
                <a:lnTo>
                  <a:pt x="825246" y="1214628"/>
                </a:lnTo>
                <a:lnTo>
                  <a:pt x="770986" y="1213336"/>
                </a:lnTo>
                <a:lnTo>
                  <a:pt x="717664" y="1209514"/>
                </a:lnTo>
                <a:lnTo>
                  <a:pt x="665387" y="1203241"/>
                </a:lnTo>
                <a:lnTo>
                  <a:pt x="614265" y="1194599"/>
                </a:lnTo>
                <a:lnTo>
                  <a:pt x="564406" y="1183666"/>
                </a:lnTo>
                <a:lnTo>
                  <a:pt x="515920" y="1170523"/>
                </a:lnTo>
                <a:lnTo>
                  <a:pt x="468914" y="1155250"/>
                </a:lnTo>
                <a:lnTo>
                  <a:pt x="423497" y="1137927"/>
                </a:lnTo>
                <a:lnTo>
                  <a:pt x="379779" y="1118633"/>
                </a:lnTo>
                <a:lnTo>
                  <a:pt x="337868" y="1097450"/>
                </a:lnTo>
                <a:lnTo>
                  <a:pt x="297873" y="1074457"/>
                </a:lnTo>
                <a:lnTo>
                  <a:pt x="259903" y="1049734"/>
                </a:lnTo>
                <a:lnTo>
                  <a:pt x="224065" y="1023360"/>
                </a:lnTo>
                <a:lnTo>
                  <a:pt x="190470" y="995417"/>
                </a:lnTo>
                <a:lnTo>
                  <a:pt x="159226" y="965984"/>
                </a:lnTo>
                <a:lnTo>
                  <a:pt x="130441" y="935141"/>
                </a:lnTo>
                <a:lnTo>
                  <a:pt x="104224" y="902968"/>
                </a:lnTo>
                <a:lnTo>
                  <a:pt x="80685" y="869545"/>
                </a:lnTo>
                <a:lnTo>
                  <a:pt x="59931" y="834953"/>
                </a:lnTo>
                <a:lnTo>
                  <a:pt x="42072" y="799270"/>
                </a:lnTo>
                <a:lnTo>
                  <a:pt x="27216" y="762578"/>
                </a:lnTo>
                <a:lnTo>
                  <a:pt x="15472" y="724957"/>
                </a:lnTo>
                <a:lnTo>
                  <a:pt x="6949" y="686485"/>
                </a:lnTo>
                <a:lnTo>
                  <a:pt x="1755" y="647244"/>
                </a:lnTo>
                <a:lnTo>
                  <a:pt x="0" y="607314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93119" y="5564220"/>
            <a:ext cx="7893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學習歷 程檔案 蒐集及 反思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856469" y="5781294"/>
            <a:ext cx="2080260" cy="731520"/>
          </a:xfrm>
          <a:prstGeom prst="rect">
            <a:avLst/>
          </a:prstGeom>
          <a:ln w="25907">
            <a:solidFill>
              <a:srgbClr val="FDA90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0170" marR="158115">
              <a:lnSpc>
                <a:spcPct val="130000"/>
              </a:lnSpc>
              <a:spcBef>
                <a:spcPts val="45"/>
              </a:spcBef>
            </a:pPr>
            <a:r>
              <a:rPr sz="1600" spc="-5" dirty="0">
                <a:solidFill>
                  <a:srgbClr val="FF0000"/>
                </a:solidFill>
                <a:latin typeface="Microsoft YaHei"/>
                <a:cs typeface="Microsoft YaHei"/>
              </a:rPr>
              <a:t>藉由學習歷程檔案的 檢視思考生涯定向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65020" y="6027420"/>
            <a:ext cx="676910" cy="485140"/>
          </a:xfrm>
          <a:custGeom>
            <a:avLst/>
            <a:gdLst/>
            <a:ahLst/>
            <a:cxnLst/>
            <a:rect l="l" t="t" r="r" b="b"/>
            <a:pathLst>
              <a:path w="676910" h="485140">
                <a:moveTo>
                  <a:pt x="434340" y="0"/>
                </a:moveTo>
                <a:lnTo>
                  <a:pt x="434340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434340" y="363473"/>
                </a:lnTo>
                <a:lnTo>
                  <a:pt x="434340" y="484631"/>
                </a:lnTo>
                <a:lnTo>
                  <a:pt x="676656" y="242315"/>
                </a:lnTo>
                <a:lnTo>
                  <a:pt x="43434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76344" y="5996940"/>
            <a:ext cx="676910" cy="485140"/>
          </a:xfrm>
          <a:custGeom>
            <a:avLst/>
            <a:gdLst/>
            <a:ahLst/>
            <a:cxnLst/>
            <a:rect l="l" t="t" r="r" b="b"/>
            <a:pathLst>
              <a:path w="676910" h="485139">
                <a:moveTo>
                  <a:pt x="434340" y="0"/>
                </a:moveTo>
                <a:lnTo>
                  <a:pt x="434340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434340" y="363474"/>
                </a:lnTo>
                <a:lnTo>
                  <a:pt x="434340" y="484632"/>
                </a:lnTo>
                <a:lnTo>
                  <a:pt x="676656" y="242316"/>
                </a:lnTo>
                <a:lnTo>
                  <a:pt x="43434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13519" y="5996940"/>
            <a:ext cx="675640" cy="485140"/>
          </a:xfrm>
          <a:custGeom>
            <a:avLst/>
            <a:gdLst/>
            <a:ahLst/>
            <a:cxnLst/>
            <a:rect l="l" t="t" r="r" b="b"/>
            <a:pathLst>
              <a:path w="675640" h="485139">
                <a:moveTo>
                  <a:pt x="432816" y="0"/>
                </a:moveTo>
                <a:lnTo>
                  <a:pt x="432816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432816" y="363474"/>
                </a:lnTo>
                <a:lnTo>
                  <a:pt x="432816" y="484632"/>
                </a:lnTo>
                <a:lnTo>
                  <a:pt x="675132" y="242316"/>
                </a:lnTo>
                <a:lnTo>
                  <a:pt x="432816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15683" y="5996940"/>
            <a:ext cx="675640" cy="485140"/>
          </a:xfrm>
          <a:custGeom>
            <a:avLst/>
            <a:gdLst/>
            <a:ahLst/>
            <a:cxnLst/>
            <a:rect l="l" t="t" r="r" b="b"/>
            <a:pathLst>
              <a:path w="675640" h="485139">
                <a:moveTo>
                  <a:pt x="432816" y="0"/>
                </a:moveTo>
                <a:lnTo>
                  <a:pt x="432816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432816" y="363474"/>
                </a:lnTo>
                <a:lnTo>
                  <a:pt x="432816" y="484632"/>
                </a:lnTo>
                <a:lnTo>
                  <a:pt x="675132" y="242316"/>
                </a:lnTo>
                <a:lnTo>
                  <a:pt x="432816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6832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4955" y="201142"/>
            <a:ext cx="8043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165" algn="l"/>
              </a:tabLst>
            </a:pP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善</a:t>
            </a:r>
            <a:r>
              <a:rPr sz="3200" b="1" spc="550" dirty="0">
                <a:solidFill>
                  <a:srgbClr val="1A7BAE"/>
                </a:solidFill>
                <a:latin typeface="Microsoft YaHei"/>
                <a:cs typeface="Microsoft YaHei"/>
              </a:rPr>
              <a:t>用</a:t>
            </a:r>
            <a:r>
              <a:rPr sz="3200" b="1" dirty="0">
                <a:solidFill>
                  <a:srgbClr val="1A7BAE"/>
                </a:solidFill>
                <a:latin typeface="Impact"/>
                <a:cs typeface="Impact"/>
              </a:rPr>
              <a:t>ColleGo	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網站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，協助生涯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定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向與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學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習準備</a:t>
            </a:r>
            <a:endParaRPr sz="3200">
              <a:latin typeface="Microsoft YaHei"/>
              <a:cs typeface="Microsoft YaHei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" y="983411"/>
            <a:ext cx="8833030" cy="529661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01" y="836761"/>
            <a:ext cx="2216450" cy="22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4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4955" y="201142"/>
            <a:ext cx="8043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165" algn="l"/>
              </a:tabLst>
            </a:pP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善</a:t>
            </a:r>
            <a:r>
              <a:rPr sz="3200" b="1" spc="550" dirty="0">
                <a:solidFill>
                  <a:srgbClr val="1A7BAE"/>
                </a:solidFill>
                <a:latin typeface="Microsoft YaHei"/>
                <a:cs typeface="Microsoft YaHei"/>
              </a:rPr>
              <a:t>用</a:t>
            </a:r>
            <a:r>
              <a:rPr sz="3200" b="1" dirty="0">
                <a:solidFill>
                  <a:srgbClr val="1A7BAE"/>
                </a:solidFill>
                <a:latin typeface="Impact"/>
                <a:cs typeface="Impact"/>
              </a:rPr>
              <a:t>ColleGo	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網站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，協助生涯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定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向與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學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習準備</a:t>
            </a:r>
            <a:endParaRPr sz="3200" dirty="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84576" y="3438144"/>
            <a:ext cx="5824855" cy="3420110"/>
          </a:xfrm>
          <a:custGeom>
            <a:avLst/>
            <a:gdLst/>
            <a:ahLst/>
            <a:cxnLst/>
            <a:rect l="l" t="t" r="r" b="b"/>
            <a:pathLst>
              <a:path w="5824855" h="3420109">
                <a:moveTo>
                  <a:pt x="0" y="2636519"/>
                </a:moveTo>
                <a:lnTo>
                  <a:pt x="432" y="2590630"/>
                </a:lnTo>
                <a:lnTo>
                  <a:pt x="1724" y="2544930"/>
                </a:lnTo>
                <a:lnTo>
                  <a:pt x="3869" y="2499426"/>
                </a:lnTo>
                <a:lnTo>
                  <a:pt x="6860" y="2454124"/>
                </a:lnTo>
                <a:lnTo>
                  <a:pt x="10690" y="2409031"/>
                </a:lnTo>
                <a:lnTo>
                  <a:pt x="15351" y="2364153"/>
                </a:lnTo>
                <a:lnTo>
                  <a:pt x="20838" y="2319496"/>
                </a:lnTo>
                <a:lnTo>
                  <a:pt x="27142" y="2275067"/>
                </a:lnTo>
                <a:lnTo>
                  <a:pt x="34258" y="2230871"/>
                </a:lnTo>
                <a:lnTo>
                  <a:pt x="42177" y="2186916"/>
                </a:lnTo>
                <a:lnTo>
                  <a:pt x="50893" y="2143208"/>
                </a:lnTo>
                <a:lnTo>
                  <a:pt x="60400" y="2099752"/>
                </a:lnTo>
                <a:lnTo>
                  <a:pt x="70689" y="2056556"/>
                </a:lnTo>
                <a:lnTo>
                  <a:pt x="81754" y="2013625"/>
                </a:lnTo>
                <a:lnTo>
                  <a:pt x="93588" y="1970966"/>
                </a:lnTo>
                <a:lnTo>
                  <a:pt x="106184" y="1928586"/>
                </a:lnTo>
                <a:lnTo>
                  <a:pt x="119535" y="1886490"/>
                </a:lnTo>
                <a:lnTo>
                  <a:pt x="133634" y="1844685"/>
                </a:lnTo>
                <a:lnTo>
                  <a:pt x="148474" y="1803177"/>
                </a:lnTo>
                <a:lnTo>
                  <a:pt x="164048" y="1761973"/>
                </a:lnTo>
                <a:lnTo>
                  <a:pt x="180348" y="1721078"/>
                </a:lnTo>
                <a:lnTo>
                  <a:pt x="197369" y="1680500"/>
                </a:lnTo>
                <a:lnTo>
                  <a:pt x="215103" y="1640245"/>
                </a:lnTo>
                <a:lnTo>
                  <a:pt x="233543" y="1600318"/>
                </a:lnTo>
                <a:lnTo>
                  <a:pt x="252682" y="1560727"/>
                </a:lnTo>
                <a:lnTo>
                  <a:pt x="272513" y="1521477"/>
                </a:lnTo>
                <a:lnTo>
                  <a:pt x="293029" y="1482575"/>
                </a:lnTo>
                <a:lnTo>
                  <a:pt x="314223" y="1444028"/>
                </a:lnTo>
                <a:lnTo>
                  <a:pt x="336088" y="1405840"/>
                </a:lnTo>
                <a:lnTo>
                  <a:pt x="358617" y="1368020"/>
                </a:lnTo>
                <a:lnTo>
                  <a:pt x="381803" y="1330573"/>
                </a:lnTo>
                <a:lnTo>
                  <a:pt x="405640" y="1293506"/>
                </a:lnTo>
                <a:lnTo>
                  <a:pt x="430119" y="1256824"/>
                </a:lnTo>
                <a:lnTo>
                  <a:pt x="455234" y="1220535"/>
                </a:lnTo>
                <a:lnTo>
                  <a:pt x="480979" y="1184644"/>
                </a:lnTo>
                <a:lnTo>
                  <a:pt x="507345" y="1149159"/>
                </a:lnTo>
                <a:lnTo>
                  <a:pt x="534327" y="1114084"/>
                </a:lnTo>
                <a:lnTo>
                  <a:pt x="561917" y="1079427"/>
                </a:lnTo>
                <a:lnTo>
                  <a:pt x="590107" y="1045194"/>
                </a:lnTo>
                <a:lnTo>
                  <a:pt x="618892" y="1011391"/>
                </a:lnTo>
                <a:lnTo>
                  <a:pt x="648264" y="978024"/>
                </a:lnTo>
                <a:lnTo>
                  <a:pt x="678217" y="945100"/>
                </a:lnTo>
                <a:lnTo>
                  <a:pt x="708742" y="912626"/>
                </a:lnTo>
                <a:lnTo>
                  <a:pt x="739833" y="880607"/>
                </a:lnTo>
                <a:lnTo>
                  <a:pt x="771484" y="849050"/>
                </a:lnTo>
                <a:lnTo>
                  <a:pt x="803687" y="817961"/>
                </a:lnTo>
                <a:lnTo>
                  <a:pt x="836435" y="787347"/>
                </a:lnTo>
                <a:lnTo>
                  <a:pt x="869721" y="757214"/>
                </a:lnTo>
                <a:lnTo>
                  <a:pt x="903538" y="727567"/>
                </a:lnTo>
                <a:lnTo>
                  <a:pt x="937879" y="698415"/>
                </a:lnTo>
                <a:lnTo>
                  <a:pt x="972738" y="669762"/>
                </a:lnTo>
                <a:lnTo>
                  <a:pt x="1008107" y="641615"/>
                </a:lnTo>
                <a:lnTo>
                  <a:pt x="1043979" y="613981"/>
                </a:lnTo>
                <a:lnTo>
                  <a:pt x="1080347" y="586866"/>
                </a:lnTo>
                <a:lnTo>
                  <a:pt x="1117204" y="560275"/>
                </a:lnTo>
                <a:lnTo>
                  <a:pt x="1154544" y="534217"/>
                </a:lnTo>
                <a:lnTo>
                  <a:pt x="1192359" y="508696"/>
                </a:lnTo>
                <a:lnTo>
                  <a:pt x="1230642" y="483719"/>
                </a:lnTo>
                <a:lnTo>
                  <a:pt x="1269386" y="459293"/>
                </a:lnTo>
                <a:lnTo>
                  <a:pt x="1308585" y="435424"/>
                </a:lnTo>
                <a:lnTo>
                  <a:pt x="1348230" y="412118"/>
                </a:lnTo>
                <a:lnTo>
                  <a:pt x="1388316" y="389381"/>
                </a:lnTo>
                <a:lnTo>
                  <a:pt x="1428836" y="367221"/>
                </a:lnTo>
                <a:lnTo>
                  <a:pt x="1469781" y="345642"/>
                </a:lnTo>
                <a:lnTo>
                  <a:pt x="1511146" y="324652"/>
                </a:lnTo>
                <a:lnTo>
                  <a:pt x="1552923" y="304256"/>
                </a:lnTo>
                <a:lnTo>
                  <a:pt x="1595106" y="284462"/>
                </a:lnTo>
                <a:lnTo>
                  <a:pt x="1637686" y="265276"/>
                </a:lnTo>
                <a:lnTo>
                  <a:pt x="1680658" y="246703"/>
                </a:lnTo>
                <a:lnTo>
                  <a:pt x="1724015" y="228750"/>
                </a:lnTo>
                <a:lnTo>
                  <a:pt x="1767748" y="211424"/>
                </a:lnTo>
                <a:lnTo>
                  <a:pt x="1811852" y="194730"/>
                </a:lnTo>
                <a:lnTo>
                  <a:pt x="1856319" y="178676"/>
                </a:lnTo>
                <a:lnTo>
                  <a:pt x="1901143" y="163267"/>
                </a:lnTo>
                <a:lnTo>
                  <a:pt x="1946316" y="148510"/>
                </a:lnTo>
                <a:lnTo>
                  <a:pt x="1991831" y="134411"/>
                </a:lnTo>
                <a:lnTo>
                  <a:pt x="2037681" y="120977"/>
                </a:lnTo>
                <a:lnTo>
                  <a:pt x="2083860" y="108213"/>
                </a:lnTo>
                <a:lnTo>
                  <a:pt x="2130361" y="96127"/>
                </a:lnTo>
                <a:lnTo>
                  <a:pt x="2177175" y="84724"/>
                </a:lnTo>
                <a:lnTo>
                  <a:pt x="2224297" y="74011"/>
                </a:lnTo>
                <a:lnTo>
                  <a:pt x="2271720" y="63994"/>
                </a:lnTo>
                <a:lnTo>
                  <a:pt x="2319436" y="54679"/>
                </a:lnTo>
                <a:lnTo>
                  <a:pt x="2367438" y="46073"/>
                </a:lnTo>
                <a:lnTo>
                  <a:pt x="2415719" y="38182"/>
                </a:lnTo>
                <a:lnTo>
                  <a:pt x="2464273" y="31013"/>
                </a:lnTo>
                <a:lnTo>
                  <a:pt x="2513093" y="24572"/>
                </a:lnTo>
                <a:lnTo>
                  <a:pt x="2562171" y="18864"/>
                </a:lnTo>
                <a:lnTo>
                  <a:pt x="2611500" y="13897"/>
                </a:lnTo>
                <a:lnTo>
                  <a:pt x="2661073" y="9677"/>
                </a:lnTo>
                <a:lnTo>
                  <a:pt x="2710885" y="6210"/>
                </a:lnTo>
                <a:lnTo>
                  <a:pt x="2760926" y="3502"/>
                </a:lnTo>
                <a:lnTo>
                  <a:pt x="2811191" y="1561"/>
                </a:lnTo>
                <a:lnTo>
                  <a:pt x="2861673" y="391"/>
                </a:lnTo>
                <a:lnTo>
                  <a:pt x="2912364" y="0"/>
                </a:lnTo>
                <a:lnTo>
                  <a:pt x="2963054" y="391"/>
                </a:lnTo>
                <a:lnTo>
                  <a:pt x="3013536" y="1561"/>
                </a:lnTo>
                <a:lnTo>
                  <a:pt x="3063801" y="3502"/>
                </a:lnTo>
                <a:lnTo>
                  <a:pt x="3113842" y="6210"/>
                </a:lnTo>
                <a:lnTo>
                  <a:pt x="3163654" y="9677"/>
                </a:lnTo>
                <a:lnTo>
                  <a:pt x="3213227" y="13897"/>
                </a:lnTo>
                <a:lnTo>
                  <a:pt x="3262556" y="18864"/>
                </a:lnTo>
                <a:lnTo>
                  <a:pt x="3311634" y="24572"/>
                </a:lnTo>
                <a:lnTo>
                  <a:pt x="3360454" y="31013"/>
                </a:lnTo>
                <a:lnTo>
                  <a:pt x="3409008" y="38182"/>
                </a:lnTo>
                <a:lnTo>
                  <a:pt x="3457289" y="46073"/>
                </a:lnTo>
                <a:lnTo>
                  <a:pt x="3505291" y="54679"/>
                </a:lnTo>
                <a:lnTo>
                  <a:pt x="3553007" y="63994"/>
                </a:lnTo>
                <a:lnTo>
                  <a:pt x="3600430" y="74011"/>
                </a:lnTo>
                <a:lnTo>
                  <a:pt x="3647552" y="84724"/>
                </a:lnTo>
                <a:lnTo>
                  <a:pt x="3694366" y="96127"/>
                </a:lnTo>
                <a:lnTo>
                  <a:pt x="3740867" y="108213"/>
                </a:lnTo>
                <a:lnTo>
                  <a:pt x="3787046" y="120977"/>
                </a:lnTo>
                <a:lnTo>
                  <a:pt x="3832896" y="134411"/>
                </a:lnTo>
                <a:lnTo>
                  <a:pt x="3878411" y="148510"/>
                </a:lnTo>
                <a:lnTo>
                  <a:pt x="3923584" y="163267"/>
                </a:lnTo>
                <a:lnTo>
                  <a:pt x="3968408" y="178676"/>
                </a:lnTo>
                <a:lnTo>
                  <a:pt x="4012875" y="194730"/>
                </a:lnTo>
                <a:lnTo>
                  <a:pt x="4056979" y="211424"/>
                </a:lnTo>
                <a:lnTo>
                  <a:pt x="4100712" y="228750"/>
                </a:lnTo>
                <a:lnTo>
                  <a:pt x="4144069" y="246703"/>
                </a:lnTo>
                <a:lnTo>
                  <a:pt x="4187041" y="265276"/>
                </a:lnTo>
                <a:lnTo>
                  <a:pt x="4229621" y="284462"/>
                </a:lnTo>
                <a:lnTo>
                  <a:pt x="4271804" y="304256"/>
                </a:lnTo>
                <a:lnTo>
                  <a:pt x="4313581" y="324652"/>
                </a:lnTo>
                <a:lnTo>
                  <a:pt x="4354946" y="345642"/>
                </a:lnTo>
                <a:lnTo>
                  <a:pt x="4395891" y="367221"/>
                </a:lnTo>
                <a:lnTo>
                  <a:pt x="4436411" y="389381"/>
                </a:lnTo>
                <a:lnTo>
                  <a:pt x="4476497" y="412118"/>
                </a:lnTo>
                <a:lnTo>
                  <a:pt x="4516142" y="435424"/>
                </a:lnTo>
                <a:lnTo>
                  <a:pt x="4555341" y="459293"/>
                </a:lnTo>
                <a:lnTo>
                  <a:pt x="4594085" y="483719"/>
                </a:lnTo>
                <a:lnTo>
                  <a:pt x="4632368" y="508696"/>
                </a:lnTo>
                <a:lnTo>
                  <a:pt x="4670183" y="534217"/>
                </a:lnTo>
                <a:lnTo>
                  <a:pt x="4707523" y="560275"/>
                </a:lnTo>
                <a:lnTo>
                  <a:pt x="4744380" y="586866"/>
                </a:lnTo>
                <a:lnTo>
                  <a:pt x="4780748" y="613981"/>
                </a:lnTo>
                <a:lnTo>
                  <a:pt x="4816620" y="641615"/>
                </a:lnTo>
                <a:lnTo>
                  <a:pt x="4851989" y="669762"/>
                </a:lnTo>
                <a:lnTo>
                  <a:pt x="4886848" y="698415"/>
                </a:lnTo>
                <a:lnTo>
                  <a:pt x="4921189" y="727567"/>
                </a:lnTo>
                <a:lnTo>
                  <a:pt x="4955006" y="757214"/>
                </a:lnTo>
                <a:lnTo>
                  <a:pt x="4988292" y="787347"/>
                </a:lnTo>
                <a:lnTo>
                  <a:pt x="5021040" y="817961"/>
                </a:lnTo>
                <a:lnTo>
                  <a:pt x="5053243" y="849050"/>
                </a:lnTo>
                <a:lnTo>
                  <a:pt x="5084894" y="880607"/>
                </a:lnTo>
                <a:lnTo>
                  <a:pt x="5115985" y="912626"/>
                </a:lnTo>
                <a:lnTo>
                  <a:pt x="5146510" y="945100"/>
                </a:lnTo>
                <a:lnTo>
                  <a:pt x="5176463" y="978024"/>
                </a:lnTo>
                <a:lnTo>
                  <a:pt x="5205835" y="1011391"/>
                </a:lnTo>
                <a:lnTo>
                  <a:pt x="5234620" y="1045194"/>
                </a:lnTo>
                <a:lnTo>
                  <a:pt x="5262810" y="1079427"/>
                </a:lnTo>
                <a:lnTo>
                  <a:pt x="5290400" y="1114084"/>
                </a:lnTo>
                <a:lnTo>
                  <a:pt x="5317382" y="1149159"/>
                </a:lnTo>
                <a:lnTo>
                  <a:pt x="5343748" y="1184644"/>
                </a:lnTo>
                <a:lnTo>
                  <a:pt x="5369493" y="1220535"/>
                </a:lnTo>
                <a:lnTo>
                  <a:pt x="5394608" y="1256824"/>
                </a:lnTo>
                <a:lnTo>
                  <a:pt x="5419087" y="1293506"/>
                </a:lnTo>
                <a:lnTo>
                  <a:pt x="5442924" y="1330573"/>
                </a:lnTo>
                <a:lnTo>
                  <a:pt x="5466110" y="1368020"/>
                </a:lnTo>
                <a:lnTo>
                  <a:pt x="5488639" y="1405840"/>
                </a:lnTo>
                <a:lnTo>
                  <a:pt x="5510504" y="1444028"/>
                </a:lnTo>
                <a:lnTo>
                  <a:pt x="5531698" y="1482575"/>
                </a:lnTo>
                <a:lnTo>
                  <a:pt x="5552214" y="1521477"/>
                </a:lnTo>
                <a:lnTo>
                  <a:pt x="5572045" y="1560727"/>
                </a:lnTo>
                <a:lnTo>
                  <a:pt x="5591184" y="1600318"/>
                </a:lnTo>
                <a:lnTo>
                  <a:pt x="5609624" y="1640245"/>
                </a:lnTo>
                <a:lnTo>
                  <a:pt x="5627358" y="1680500"/>
                </a:lnTo>
                <a:lnTo>
                  <a:pt x="5644379" y="1721078"/>
                </a:lnTo>
                <a:lnTo>
                  <a:pt x="5660679" y="1761973"/>
                </a:lnTo>
                <a:lnTo>
                  <a:pt x="5676253" y="1803177"/>
                </a:lnTo>
                <a:lnTo>
                  <a:pt x="5691093" y="1844685"/>
                </a:lnTo>
                <a:lnTo>
                  <a:pt x="5705192" y="1886490"/>
                </a:lnTo>
                <a:lnTo>
                  <a:pt x="5718543" y="1928586"/>
                </a:lnTo>
                <a:lnTo>
                  <a:pt x="5731139" y="1970966"/>
                </a:lnTo>
                <a:lnTo>
                  <a:pt x="5742973" y="2013625"/>
                </a:lnTo>
                <a:lnTo>
                  <a:pt x="5754038" y="2056556"/>
                </a:lnTo>
                <a:lnTo>
                  <a:pt x="5764327" y="2099752"/>
                </a:lnTo>
                <a:lnTo>
                  <a:pt x="5773834" y="2143208"/>
                </a:lnTo>
                <a:lnTo>
                  <a:pt x="5782550" y="2186916"/>
                </a:lnTo>
                <a:lnTo>
                  <a:pt x="5790469" y="2230871"/>
                </a:lnTo>
                <a:lnTo>
                  <a:pt x="5797585" y="2275067"/>
                </a:lnTo>
                <a:lnTo>
                  <a:pt x="5803889" y="2319496"/>
                </a:lnTo>
                <a:lnTo>
                  <a:pt x="5809376" y="2364153"/>
                </a:lnTo>
                <a:lnTo>
                  <a:pt x="5814037" y="2409031"/>
                </a:lnTo>
                <a:lnTo>
                  <a:pt x="5817867" y="2454124"/>
                </a:lnTo>
                <a:lnTo>
                  <a:pt x="5820858" y="2499426"/>
                </a:lnTo>
                <a:lnTo>
                  <a:pt x="5823003" y="2544930"/>
                </a:lnTo>
                <a:lnTo>
                  <a:pt x="5824295" y="2590630"/>
                </a:lnTo>
                <a:lnTo>
                  <a:pt x="5824728" y="2636519"/>
                </a:lnTo>
                <a:lnTo>
                  <a:pt x="5824295" y="2682409"/>
                </a:lnTo>
                <a:lnTo>
                  <a:pt x="5823003" y="2728109"/>
                </a:lnTo>
                <a:lnTo>
                  <a:pt x="5820858" y="2773613"/>
                </a:lnTo>
                <a:lnTo>
                  <a:pt x="5817867" y="2818915"/>
                </a:lnTo>
                <a:lnTo>
                  <a:pt x="5814037" y="2864008"/>
                </a:lnTo>
                <a:lnTo>
                  <a:pt x="5809376" y="2908886"/>
                </a:lnTo>
                <a:lnTo>
                  <a:pt x="5803889" y="2953543"/>
                </a:lnTo>
                <a:lnTo>
                  <a:pt x="5797585" y="2997972"/>
                </a:lnTo>
                <a:lnTo>
                  <a:pt x="5790469" y="3042168"/>
                </a:lnTo>
                <a:lnTo>
                  <a:pt x="5782550" y="3086123"/>
                </a:lnTo>
                <a:lnTo>
                  <a:pt x="5773834" y="3129831"/>
                </a:lnTo>
                <a:lnTo>
                  <a:pt x="5764327" y="3173287"/>
                </a:lnTo>
                <a:lnTo>
                  <a:pt x="5754038" y="3216483"/>
                </a:lnTo>
                <a:lnTo>
                  <a:pt x="5742973" y="3259414"/>
                </a:lnTo>
                <a:lnTo>
                  <a:pt x="5731139" y="3302073"/>
                </a:lnTo>
                <a:lnTo>
                  <a:pt x="5718543" y="3344453"/>
                </a:lnTo>
                <a:lnTo>
                  <a:pt x="5705192" y="3386549"/>
                </a:lnTo>
                <a:lnTo>
                  <a:pt x="5693960" y="3419856"/>
                </a:lnTo>
              </a:path>
            </a:pathLst>
          </a:custGeom>
          <a:ln w="76200">
            <a:solidFill>
              <a:srgbClr val="F7D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4576" y="6074664"/>
            <a:ext cx="130810" cy="783590"/>
          </a:xfrm>
          <a:custGeom>
            <a:avLst/>
            <a:gdLst/>
            <a:ahLst/>
            <a:cxnLst/>
            <a:rect l="l" t="t" r="r" b="b"/>
            <a:pathLst>
              <a:path w="130810" h="783590">
                <a:moveTo>
                  <a:pt x="130767" y="783336"/>
                </a:moveTo>
                <a:lnTo>
                  <a:pt x="106184" y="707933"/>
                </a:lnTo>
                <a:lnTo>
                  <a:pt x="93588" y="665553"/>
                </a:lnTo>
                <a:lnTo>
                  <a:pt x="81754" y="622894"/>
                </a:lnTo>
                <a:lnTo>
                  <a:pt x="70689" y="579963"/>
                </a:lnTo>
                <a:lnTo>
                  <a:pt x="60400" y="536767"/>
                </a:lnTo>
                <a:lnTo>
                  <a:pt x="50893" y="493311"/>
                </a:lnTo>
                <a:lnTo>
                  <a:pt x="42177" y="449603"/>
                </a:lnTo>
                <a:lnTo>
                  <a:pt x="34258" y="405648"/>
                </a:lnTo>
                <a:lnTo>
                  <a:pt x="27142" y="361452"/>
                </a:lnTo>
                <a:lnTo>
                  <a:pt x="20838" y="317023"/>
                </a:lnTo>
                <a:lnTo>
                  <a:pt x="15351" y="272366"/>
                </a:lnTo>
                <a:lnTo>
                  <a:pt x="10690" y="227488"/>
                </a:lnTo>
                <a:lnTo>
                  <a:pt x="6860" y="182395"/>
                </a:lnTo>
                <a:lnTo>
                  <a:pt x="3869" y="137093"/>
                </a:lnTo>
                <a:lnTo>
                  <a:pt x="1724" y="91589"/>
                </a:lnTo>
                <a:lnTo>
                  <a:pt x="432" y="45889"/>
                </a:lnTo>
                <a:lnTo>
                  <a:pt x="0" y="0"/>
                </a:lnTo>
              </a:path>
            </a:pathLst>
          </a:custGeom>
          <a:ln w="76200">
            <a:solidFill>
              <a:srgbClr val="F7D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4576" y="4279391"/>
            <a:ext cx="749935" cy="711835"/>
          </a:xfrm>
          <a:custGeom>
            <a:avLst/>
            <a:gdLst/>
            <a:ahLst/>
            <a:cxnLst/>
            <a:rect l="l" t="t" r="r" b="b"/>
            <a:pathLst>
              <a:path w="749935" h="711835">
                <a:moveTo>
                  <a:pt x="374904" y="0"/>
                </a:moveTo>
                <a:lnTo>
                  <a:pt x="327877" y="2772"/>
                </a:lnTo>
                <a:lnTo>
                  <a:pt x="282594" y="10868"/>
                </a:lnTo>
                <a:lnTo>
                  <a:pt x="239405" y="23953"/>
                </a:lnTo>
                <a:lnTo>
                  <a:pt x="198662" y="41693"/>
                </a:lnTo>
                <a:lnTo>
                  <a:pt x="160715" y="63757"/>
                </a:lnTo>
                <a:lnTo>
                  <a:pt x="125917" y="89809"/>
                </a:lnTo>
                <a:lnTo>
                  <a:pt x="94619" y="119517"/>
                </a:lnTo>
                <a:lnTo>
                  <a:pt x="67171" y="152547"/>
                </a:lnTo>
                <a:lnTo>
                  <a:pt x="43926" y="188565"/>
                </a:lnTo>
                <a:lnTo>
                  <a:pt x="25236" y="227238"/>
                </a:lnTo>
                <a:lnTo>
                  <a:pt x="11450" y="268233"/>
                </a:lnTo>
                <a:lnTo>
                  <a:pt x="2921" y="311216"/>
                </a:lnTo>
                <a:lnTo>
                  <a:pt x="0" y="355854"/>
                </a:lnTo>
                <a:lnTo>
                  <a:pt x="2921" y="400491"/>
                </a:lnTo>
                <a:lnTo>
                  <a:pt x="11450" y="443474"/>
                </a:lnTo>
                <a:lnTo>
                  <a:pt x="25236" y="484469"/>
                </a:lnTo>
                <a:lnTo>
                  <a:pt x="43926" y="523142"/>
                </a:lnTo>
                <a:lnTo>
                  <a:pt x="67171" y="559160"/>
                </a:lnTo>
                <a:lnTo>
                  <a:pt x="94619" y="592190"/>
                </a:lnTo>
                <a:lnTo>
                  <a:pt x="125917" y="621898"/>
                </a:lnTo>
                <a:lnTo>
                  <a:pt x="160715" y="647950"/>
                </a:lnTo>
                <a:lnTo>
                  <a:pt x="198662" y="670014"/>
                </a:lnTo>
                <a:lnTo>
                  <a:pt x="239405" y="687754"/>
                </a:lnTo>
                <a:lnTo>
                  <a:pt x="282594" y="700839"/>
                </a:lnTo>
                <a:lnTo>
                  <a:pt x="327877" y="708935"/>
                </a:lnTo>
                <a:lnTo>
                  <a:pt x="374904" y="711708"/>
                </a:lnTo>
                <a:lnTo>
                  <a:pt x="421930" y="708935"/>
                </a:lnTo>
                <a:lnTo>
                  <a:pt x="467213" y="700839"/>
                </a:lnTo>
                <a:lnTo>
                  <a:pt x="510402" y="687754"/>
                </a:lnTo>
                <a:lnTo>
                  <a:pt x="551145" y="670014"/>
                </a:lnTo>
                <a:lnTo>
                  <a:pt x="589092" y="647950"/>
                </a:lnTo>
                <a:lnTo>
                  <a:pt x="623890" y="621898"/>
                </a:lnTo>
                <a:lnTo>
                  <a:pt x="655188" y="592190"/>
                </a:lnTo>
                <a:lnTo>
                  <a:pt x="682636" y="559160"/>
                </a:lnTo>
                <a:lnTo>
                  <a:pt x="705881" y="523142"/>
                </a:lnTo>
                <a:lnTo>
                  <a:pt x="724571" y="484469"/>
                </a:lnTo>
                <a:lnTo>
                  <a:pt x="738357" y="443474"/>
                </a:lnTo>
                <a:lnTo>
                  <a:pt x="746886" y="400491"/>
                </a:lnTo>
                <a:lnTo>
                  <a:pt x="749808" y="355854"/>
                </a:lnTo>
                <a:lnTo>
                  <a:pt x="746886" y="311216"/>
                </a:lnTo>
                <a:lnTo>
                  <a:pt x="738357" y="268233"/>
                </a:lnTo>
                <a:lnTo>
                  <a:pt x="724571" y="227238"/>
                </a:lnTo>
                <a:lnTo>
                  <a:pt x="705881" y="188565"/>
                </a:lnTo>
                <a:lnTo>
                  <a:pt x="682636" y="152547"/>
                </a:lnTo>
                <a:lnTo>
                  <a:pt x="655188" y="119517"/>
                </a:lnTo>
                <a:lnTo>
                  <a:pt x="623890" y="89809"/>
                </a:lnTo>
                <a:lnTo>
                  <a:pt x="589092" y="63757"/>
                </a:lnTo>
                <a:lnTo>
                  <a:pt x="551145" y="41693"/>
                </a:lnTo>
                <a:lnTo>
                  <a:pt x="510402" y="23953"/>
                </a:lnTo>
                <a:lnTo>
                  <a:pt x="467213" y="10868"/>
                </a:lnTo>
                <a:lnTo>
                  <a:pt x="421930" y="2772"/>
                </a:lnTo>
                <a:lnTo>
                  <a:pt x="3749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6493" y="4285518"/>
            <a:ext cx="36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2940" y="3169920"/>
            <a:ext cx="749935" cy="711835"/>
          </a:xfrm>
          <a:custGeom>
            <a:avLst/>
            <a:gdLst/>
            <a:ahLst/>
            <a:cxnLst/>
            <a:rect l="l" t="t" r="r" b="b"/>
            <a:pathLst>
              <a:path w="749935" h="711835">
                <a:moveTo>
                  <a:pt x="374904" y="0"/>
                </a:moveTo>
                <a:lnTo>
                  <a:pt x="327877" y="2772"/>
                </a:lnTo>
                <a:lnTo>
                  <a:pt x="282594" y="10868"/>
                </a:lnTo>
                <a:lnTo>
                  <a:pt x="239405" y="23953"/>
                </a:lnTo>
                <a:lnTo>
                  <a:pt x="198662" y="41693"/>
                </a:lnTo>
                <a:lnTo>
                  <a:pt x="160715" y="63757"/>
                </a:lnTo>
                <a:lnTo>
                  <a:pt x="125917" y="89809"/>
                </a:lnTo>
                <a:lnTo>
                  <a:pt x="94619" y="119517"/>
                </a:lnTo>
                <a:lnTo>
                  <a:pt x="67171" y="152547"/>
                </a:lnTo>
                <a:lnTo>
                  <a:pt x="43926" y="188565"/>
                </a:lnTo>
                <a:lnTo>
                  <a:pt x="25236" y="227238"/>
                </a:lnTo>
                <a:lnTo>
                  <a:pt x="11450" y="268233"/>
                </a:lnTo>
                <a:lnTo>
                  <a:pt x="2921" y="311216"/>
                </a:lnTo>
                <a:lnTo>
                  <a:pt x="0" y="355853"/>
                </a:lnTo>
                <a:lnTo>
                  <a:pt x="2921" y="400491"/>
                </a:lnTo>
                <a:lnTo>
                  <a:pt x="11450" y="443474"/>
                </a:lnTo>
                <a:lnTo>
                  <a:pt x="25236" y="484469"/>
                </a:lnTo>
                <a:lnTo>
                  <a:pt x="43926" y="523142"/>
                </a:lnTo>
                <a:lnTo>
                  <a:pt x="67171" y="559160"/>
                </a:lnTo>
                <a:lnTo>
                  <a:pt x="94619" y="592190"/>
                </a:lnTo>
                <a:lnTo>
                  <a:pt x="125917" y="621898"/>
                </a:lnTo>
                <a:lnTo>
                  <a:pt x="160715" y="647950"/>
                </a:lnTo>
                <a:lnTo>
                  <a:pt x="198662" y="670014"/>
                </a:lnTo>
                <a:lnTo>
                  <a:pt x="239405" y="687754"/>
                </a:lnTo>
                <a:lnTo>
                  <a:pt x="282594" y="700839"/>
                </a:lnTo>
                <a:lnTo>
                  <a:pt x="327877" y="708935"/>
                </a:lnTo>
                <a:lnTo>
                  <a:pt x="374904" y="711707"/>
                </a:lnTo>
                <a:lnTo>
                  <a:pt x="421930" y="708935"/>
                </a:lnTo>
                <a:lnTo>
                  <a:pt x="467213" y="700839"/>
                </a:lnTo>
                <a:lnTo>
                  <a:pt x="510402" y="687754"/>
                </a:lnTo>
                <a:lnTo>
                  <a:pt x="551145" y="670014"/>
                </a:lnTo>
                <a:lnTo>
                  <a:pt x="589092" y="647950"/>
                </a:lnTo>
                <a:lnTo>
                  <a:pt x="623890" y="621898"/>
                </a:lnTo>
                <a:lnTo>
                  <a:pt x="655188" y="592190"/>
                </a:lnTo>
                <a:lnTo>
                  <a:pt x="682636" y="559160"/>
                </a:lnTo>
                <a:lnTo>
                  <a:pt x="705881" y="523142"/>
                </a:lnTo>
                <a:lnTo>
                  <a:pt x="724571" y="484469"/>
                </a:lnTo>
                <a:lnTo>
                  <a:pt x="738357" y="443474"/>
                </a:lnTo>
                <a:lnTo>
                  <a:pt x="746886" y="400491"/>
                </a:lnTo>
                <a:lnTo>
                  <a:pt x="749808" y="355853"/>
                </a:lnTo>
                <a:lnTo>
                  <a:pt x="746886" y="311216"/>
                </a:lnTo>
                <a:lnTo>
                  <a:pt x="738357" y="268233"/>
                </a:lnTo>
                <a:lnTo>
                  <a:pt x="724571" y="227238"/>
                </a:lnTo>
                <a:lnTo>
                  <a:pt x="705881" y="188565"/>
                </a:lnTo>
                <a:lnTo>
                  <a:pt x="682636" y="152547"/>
                </a:lnTo>
                <a:lnTo>
                  <a:pt x="655188" y="119517"/>
                </a:lnTo>
                <a:lnTo>
                  <a:pt x="623890" y="89809"/>
                </a:lnTo>
                <a:lnTo>
                  <a:pt x="589092" y="63757"/>
                </a:lnTo>
                <a:lnTo>
                  <a:pt x="551145" y="41693"/>
                </a:lnTo>
                <a:lnTo>
                  <a:pt x="510402" y="23953"/>
                </a:lnTo>
                <a:lnTo>
                  <a:pt x="467213" y="10868"/>
                </a:lnTo>
                <a:lnTo>
                  <a:pt x="421930" y="2772"/>
                </a:lnTo>
                <a:lnTo>
                  <a:pt x="374904" y="0"/>
                </a:lnTo>
                <a:close/>
              </a:path>
            </a:pathLst>
          </a:custGeom>
          <a:solidFill>
            <a:srgbClr val="0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5340" y="3176415"/>
            <a:ext cx="36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31507" y="3209544"/>
            <a:ext cx="748665" cy="710565"/>
          </a:xfrm>
          <a:custGeom>
            <a:avLst/>
            <a:gdLst/>
            <a:ahLst/>
            <a:cxnLst/>
            <a:rect l="l" t="t" r="r" b="b"/>
            <a:pathLst>
              <a:path w="748665" h="710564">
                <a:moveTo>
                  <a:pt x="374142" y="0"/>
                </a:moveTo>
                <a:lnTo>
                  <a:pt x="323373" y="3241"/>
                </a:lnTo>
                <a:lnTo>
                  <a:pt x="274681" y="12684"/>
                </a:lnTo>
                <a:lnTo>
                  <a:pt x="228510" y="27904"/>
                </a:lnTo>
                <a:lnTo>
                  <a:pt x="185307" y="48480"/>
                </a:lnTo>
                <a:lnTo>
                  <a:pt x="145516" y="73987"/>
                </a:lnTo>
                <a:lnTo>
                  <a:pt x="109585" y="104003"/>
                </a:lnTo>
                <a:lnTo>
                  <a:pt x="77958" y="138105"/>
                </a:lnTo>
                <a:lnTo>
                  <a:pt x="51082" y="175869"/>
                </a:lnTo>
                <a:lnTo>
                  <a:pt x="29402" y="216873"/>
                </a:lnTo>
                <a:lnTo>
                  <a:pt x="13364" y="260693"/>
                </a:lnTo>
                <a:lnTo>
                  <a:pt x="3415" y="306907"/>
                </a:lnTo>
                <a:lnTo>
                  <a:pt x="0" y="355091"/>
                </a:lnTo>
                <a:lnTo>
                  <a:pt x="3415" y="403276"/>
                </a:lnTo>
                <a:lnTo>
                  <a:pt x="13364" y="449490"/>
                </a:lnTo>
                <a:lnTo>
                  <a:pt x="29402" y="493310"/>
                </a:lnTo>
                <a:lnTo>
                  <a:pt x="51082" y="534314"/>
                </a:lnTo>
                <a:lnTo>
                  <a:pt x="77958" y="572078"/>
                </a:lnTo>
                <a:lnTo>
                  <a:pt x="109585" y="606180"/>
                </a:lnTo>
                <a:lnTo>
                  <a:pt x="145516" y="636196"/>
                </a:lnTo>
                <a:lnTo>
                  <a:pt x="185307" y="661703"/>
                </a:lnTo>
                <a:lnTo>
                  <a:pt x="228510" y="682279"/>
                </a:lnTo>
                <a:lnTo>
                  <a:pt x="274681" y="697499"/>
                </a:lnTo>
                <a:lnTo>
                  <a:pt x="323373" y="706942"/>
                </a:lnTo>
                <a:lnTo>
                  <a:pt x="374142" y="710183"/>
                </a:lnTo>
                <a:lnTo>
                  <a:pt x="424910" y="706942"/>
                </a:lnTo>
                <a:lnTo>
                  <a:pt x="473602" y="697499"/>
                </a:lnTo>
                <a:lnTo>
                  <a:pt x="519773" y="682279"/>
                </a:lnTo>
                <a:lnTo>
                  <a:pt x="562976" y="661703"/>
                </a:lnTo>
                <a:lnTo>
                  <a:pt x="602767" y="636196"/>
                </a:lnTo>
                <a:lnTo>
                  <a:pt x="638698" y="606180"/>
                </a:lnTo>
                <a:lnTo>
                  <a:pt x="670325" y="572078"/>
                </a:lnTo>
                <a:lnTo>
                  <a:pt x="697201" y="534314"/>
                </a:lnTo>
                <a:lnTo>
                  <a:pt x="718881" y="493310"/>
                </a:lnTo>
                <a:lnTo>
                  <a:pt x="734919" y="449490"/>
                </a:lnTo>
                <a:lnTo>
                  <a:pt x="744868" y="403276"/>
                </a:lnTo>
                <a:lnTo>
                  <a:pt x="748284" y="355091"/>
                </a:lnTo>
                <a:lnTo>
                  <a:pt x="744868" y="306907"/>
                </a:lnTo>
                <a:lnTo>
                  <a:pt x="734919" y="260693"/>
                </a:lnTo>
                <a:lnTo>
                  <a:pt x="718881" y="216873"/>
                </a:lnTo>
                <a:lnTo>
                  <a:pt x="697201" y="175869"/>
                </a:lnTo>
                <a:lnTo>
                  <a:pt x="670325" y="138105"/>
                </a:lnTo>
                <a:lnTo>
                  <a:pt x="638698" y="104003"/>
                </a:lnTo>
                <a:lnTo>
                  <a:pt x="602767" y="73987"/>
                </a:lnTo>
                <a:lnTo>
                  <a:pt x="562976" y="48480"/>
                </a:lnTo>
                <a:lnTo>
                  <a:pt x="519773" y="27904"/>
                </a:lnTo>
                <a:lnTo>
                  <a:pt x="473602" y="12684"/>
                </a:lnTo>
                <a:lnTo>
                  <a:pt x="424910" y="3241"/>
                </a:lnTo>
                <a:lnTo>
                  <a:pt x="374142" y="0"/>
                </a:lnTo>
                <a:close/>
              </a:path>
            </a:pathLst>
          </a:custGeom>
          <a:solidFill>
            <a:srgbClr val="FF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22936" y="3215106"/>
            <a:ext cx="36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67116" y="4486655"/>
            <a:ext cx="749935" cy="711835"/>
          </a:xfrm>
          <a:custGeom>
            <a:avLst/>
            <a:gdLst/>
            <a:ahLst/>
            <a:cxnLst/>
            <a:rect l="l" t="t" r="r" b="b"/>
            <a:pathLst>
              <a:path w="749934" h="711835">
                <a:moveTo>
                  <a:pt x="374904" y="0"/>
                </a:moveTo>
                <a:lnTo>
                  <a:pt x="327877" y="2772"/>
                </a:lnTo>
                <a:lnTo>
                  <a:pt x="282594" y="10868"/>
                </a:lnTo>
                <a:lnTo>
                  <a:pt x="239405" y="23953"/>
                </a:lnTo>
                <a:lnTo>
                  <a:pt x="198662" y="41693"/>
                </a:lnTo>
                <a:lnTo>
                  <a:pt x="160715" y="63757"/>
                </a:lnTo>
                <a:lnTo>
                  <a:pt x="125917" y="89809"/>
                </a:lnTo>
                <a:lnTo>
                  <a:pt x="94619" y="119517"/>
                </a:lnTo>
                <a:lnTo>
                  <a:pt x="67171" y="152547"/>
                </a:lnTo>
                <a:lnTo>
                  <a:pt x="43926" y="188565"/>
                </a:lnTo>
                <a:lnTo>
                  <a:pt x="25236" y="227238"/>
                </a:lnTo>
                <a:lnTo>
                  <a:pt x="11450" y="268233"/>
                </a:lnTo>
                <a:lnTo>
                  <a:pt x="2921" y="311216"/>
                </a:lnTo>
                <a:lnTo>
                  <a:pt x="0" y="355854"/>
                </a:lnTo>
                <a:lnTo>
                  <a:pt x="2921" y="400491"/>
                </a:lnTo>
                <a:lnTo>
                  <a:pt x="11450" y="443474"/>
                </a:lnTo>
                <a:lnTo>
                  <a:pt x="25236" y="484469"/>
                </a:lnTo>
                <a:lnTo>
                  <a:pt x="43926" y="523142"/>
                </a:lnTo>
                <a:lnTo>
                  <a:pt x="67171" y="559160"/>
                </a:lnTo>
                <a:lnTo>
                  <a:pt x="94619" y="592190"/>
                </a:lnTo>
                <a:lnTo>
                  <a:pt x="125917" y="621898"/>
                </a:lnTo>
                <a:lnTo>
                  <a:pt x="160715" y="647950"/>
                </a:lnTo>
                <a:lnTo>
                  <a:pt x="198662" y="670014"/>
                </a:lnTo>
                <a:lnTo>
                  <a:pt x="239405" y="687754"/>
                </a:lnTo>
                <a:lnTo>
                  <a:pt x="282594" y="700839"/>
                </a:lnTo>
                <a:lnTo>
                  <a:pt x="327877" y="708935"/>
                </a:lnTo>
                <a:lnTo>
                  <a:pt x="374904" y="711708"/>
                </a:lnTo>
                <a:lnTo>
                  <a:pt x="421930" y="708935"/>
                </a:lnTo>
                <a:lnTo>
                  <a:pt x="467213" y="700839"/>
                </a:lnTo>
                <a:lnTo>
                  <a:pt x="510402" y="687754"/>
                </a:lnTo>
                <a:lnTo>
                  <a:pt x="551145" y="670014"/>
                </a:lnTo>
                <a:lnTo>
                  <a:pt x="589092" y="647950"/>
                </a:lnTo>
                <a:lnTo>
                  <a:pt x="623890" y="621898"/>
                </a:lnTo>
                <a:lnTo>
                  <a:pt x="655188" y="592190"/>
                </a:lnTo>
                <a:lnTo>
                  <a:pt x="682636" y="559160"/>
                </a:lnTo>
                <a:lnTo>
                  <a:pt x="705881" y="523142"/>
                </a:lnTo>
                <a:lnTo>
                  <a:pt x="724571" y="484469"/>
                </a:lnTo>
                <a:lnTo>
                  <a:pt x="738357" y="443474"/>
                </a:lnTo>
                <a:lnTo>
                  <a:pt x="746886" y="400491"/>
                </a:lnTo>
                <a:lnTo>
                  <a:pt x="749808" y="355854"/>
                </a:lnTo>
                <a:lnTo>
                  <a:pt x="746886" y="311216"/>
                </a:lnTo>
                <a:lnTo>
                  <a:pt x="738357" y="268233"/>
                </a:lnTo>
                <a:lnTo>
                  <a:pt x="724571" y="227238"/>
                </a:lnTo>
                <a:lnTo>
                  <a:pt x="705881" y="188565"/>
                </a:lnTo>
                <a:lnTo>
                  <a:pt x="682636" y="152547"/>
                </a:lnTo>
                <a:lnTo>
                  <a:pt x="655188" y="119517"/>
                </a:lnTo>
                <a:lnTo>
                  <a:pt x="623890" y="89809"/>
                </a:lnTo>
                <a:lnTo>
                  <a:pt x="589092" y="63757"/>
                </a:lnTo>
                <a:lnTo>
                  <a:pt x="551145" y="41693"/>
                </a:lnTo>
                <a:lnTo>
                  <a:pt x="510402" y="23953"/>
                </a:lnTo>
                <a:lnTo>
                  <a:pt x="467213" y="10868"/>
                </a:lnTo>
                <a:lnTo>
                  <a:pt x="421930" y="2772"/>
                </a:lnTo>
                <a:lnTo>
                  <a:pt x="374904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59340" y="4493370"/>
            <a:ext cx="36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40469" y="4936906"/>
            <a:ext cx="314325" cy="241935"/>
          </a:xfrm>
          <a:custGeom>
            <a:avLst/>
            <a:gdLst/>
            <a:ahLst/>
            <a:cxnLst/>
            <a:rect l="l" t="t" r="r" b="b"/>
            <a:pathLst>
              <a:path w="314325" h="241935">
                <a:moveTo>
                  <a:pt x="313766" y="241935"/>
                </a:moveTo>
                <a:lnTo>
                  <a:pt x="0" y="0"/>
                </a:lnTo>
              </a:path>
            </a:pathLst>
          </a:custGeom>
          <a:ln w="12700">
            <a:solidFill>
              <a:srgbClr val="A4C2F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0193" y="4898132"/>
            <a:ext cx="83820" cy="76835"/>
          </a:xfrm>
          <a:custGeom>
            <a:avLst/>
            <a:gdLst/>
            <a:ahLst/>
            <a:cxnLst/>
            <a:rect l="l" t="t" r="r" b="b"/>
            <a:pathLst>
              <a:path w="83820" h="76835">
                <a:moveTo>
                  <a:pt x="0" y="0"/>
                </a:moveTo>
                <a:lnTo>
                  <a:pt x="37071" y="76707"/>
                </a:lnTo>
                <a:lnTo>
                  <a:pt x="83604" y="16370"/>
                </a:lnTo>
                <a:lnTo>
                  <a:pt x="0" y="0"/>
                </a:lnTo>
                <a:close/>
              </a:path>
            </a:pathLst>
          </a:custGeom>
          <a:solidFill>
            <a:srgbClr val="A4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4021" y="4015475"/>
            <a:ext cx="77470" cy="198755"/>
          </a:xfrm>
          <a:custGeom>
            <a:avLst/>
            <a:gdLst/>
            <a:ahLst/>
            <a:cxnLst/>
            <a:rect l="l" t="t" r="r" b="b"/>
            <a:pathLst>
              <a:path w="77470" h="198754">
                <a:moveTo>
                  <a:pt x="77266" y="198551"/>
                </a:moveTo>
                <a:lnTo>
                  <a:pt x="0" y="0"/>
                </a:lnTo>
              </a:path>
            </a:pathLst>
          </a:custGeom>
          <a:ln w="12700">
            <a:solidFill>
              <a:srgbClr val="A4C2F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13119" y="3956310"/>
            <a:ext cx="71120" cy="85090"/>
          </a:xfrm>
          <a:custGeom>
            <a:avLst/>
            <a:gdLst/>
            <a:ahLst/>
            <a:cxnLst/>
            <a:rect l="l" t="t" r="r" b="b"/>
            <a:pathLst>
              <a:path w="71120" h="85089">
                <a:moveTo>
                  <a:pt x="7874" y="0"/>
                </a:moveTo>
                <a:lnTo>
                  <a:pt x="0" y="84823"/>
                </a:lnTo>
                <a:lnTo>
                  <a:pt x="71018" y="57188"/>
                </a:lnTo>
                <a:lnTo>
                  <a:pt x="7874" y="0"/>
                </a:lnTo>
                <a:close/>
              </a:path>
            </a:pathLst>
          </a:custGeom>
          <a:solidFill>
            <a:srgbClr val="A4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1507" y="3974957"/>
            <a:ext cx="130810" cy="230504"/>
          </a:xfrm>
          <a:custGeom>
            <a:avLst/>
            <a:gdLst/>
            <a:ahLst/>
            <a:cxnLst/>
            <a:rect l="l" t="t" r="r" b="b"/>
            <a:pathLst>
              <a:path w="130809" h="230504">
                <a:moveTo>
                  <a:pt x="0" y="230251"/>
                </a:moveTo>
                <a:lnTo>
                  <a:pt x="130695" y="0"/>
                </a:lnTo>
              </a:path>
            </a:pathLst>
          </a:custGeom>
          <a:ln w="12699">
            <a:solidFill>
              <a:srgbClr val="A4C2F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22802" y="3919726"/>
            <a:ext cx="71120" cy="85090"/>
          </a:xfrm>
          <a:custGeom>
            <a:avLst/>
            <a:gdLst/>
            <a:ahLst/>
            <a:cxnLst/>
            <a:rect l="l" t="t" r="r" b="b"/>
            <a:pathLst>
              <a:path w="71120" h="85089">
                <a:moveTo>
                  <a:pt x="70738" y="0"/>
                </a:moveTo>
                <a:lnTo>
                  <a:pt x="0" y="47459"/>
                </a:lnTo>
                <a:lnTo>
                  <a:pt x="66268" y="85077"/>
                </a:lnTo>
                <a:lnTo>
                  <a:pt x="70738" y="0"/>
                </a:lnTo>
                <a:close/>
              </a:path>
            </a:pathLst>
          </a:custGeom>
          <a:solidFill>
            <a:srgbClr val="A4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5240" y="5016275"/>
            <a:ext cx="423545" cy="182880"/>
          </a:xfrm>
          <a:custGeom>
            <a:avLst/>
            <a:gdLst/>
            <a:ahLst/>
            <a:cxnLst/>
            <a:rect l="l" t="t" r="r" b="b"/>
            <a:pathLst>
              <a:path w="423545" h="182879">
                <a:moveTo>
                  <a:pt x="0" y="182676"/>
                </a:moveTo>
                <a:lnTo>
                  <a:pt x="423113" y="0"/>
                </a:lnTo>
              </a:path>
            </a:pathLst>
          </a:custGeom>
          <a:ln w="12700">
            <a:solidFill>
              <a:srgbClr val="A4C2F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1588" y="4986334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90" h="70485">
                <a:moveTo>
                  <a:pt x="0" y="0"/>
                </a:moveTo>
                <a:lnTo>
                  <a:pt x="30213" y="69951"/>
                </a:lnTo>
                <a:lnTo>
                  <a:pt x="85064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A4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1876" y="3279647"/>
            <a:ext cx="2357755" cy="399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認識學群學類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5727" y="1481327"/>
            <a:ext cx="3156585" cy="401320"/>
          </a:xfrm>
          <a:prstGeom prst="rect">
            <a:avLst/>
          </a:prstGeom>
          <a:solidFill>
            <a:srgbClr val="0AA9B5"/>
          </a:solidFill>
        </p:spPr>
        <p:txBody>
          <a:bodyPr vert="horz" wrap="square" lIns="0" tIns="38735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清楚了解相似差異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2596" y="1499616"/>
            <a:ext cx="3200400" cy="399415"/>
          </a:xfrm>
          <a:prstGeom prst="rect">
            <a:avLst/>
          </a:prstGeom>
          <a:solidFill>
            <a:srgbClr val="FFAA96"/>
          </a:solidFill>
        </p:spPr>
        <p:txBody>
          <a:bodyPr vert="horz" wrap="square" lIns="0" tIns="38100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學科能力的自我評估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16923" y="3355847"/>
            <a:ext cx="2912745" cy="399415"/>
          </a:xfrm>
          <a:prstGeom prst="rect">
            <a:avLst/>
          </a:prstGeom>
          <a:solidFill>
            <a:srgbClr val="29555D"/>
          </a:solidFill>
        </p:spPr>
        <p:txBody>
          <a:bodyPr vert="horz" wrap="square" lIns="0" tIns="38100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新課綱的探索引導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639" y="3735922"/>
            <a:ext cx="2311400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軟正黑體"/>
                <a:cs typeface="微軟正黑體"/>
              </a:rPr>
              <a:t>了解自己興趣，也利用 </a:t>
            </a:r>
            <a:r>
              <a:rPr sz="1800" b="1" dirty="0">
                <a:latin typeface="微軟正黑體"/>
                <a:cs typeface="微軟正黑體"/>
              </a:rPr>
              <a:t>興趣代碼</a:t>
            </a:r>
            <a:r>
              <a:rPr sz="1800" dirty="0">
                <a:latin typeface="微軟正黑體"/>
                <a:cs typeface="微軟正黑體"/>
              </a:rPr>
              <a:t>適配出喜歡的 學群學類</a:t>
            </a:r>
            <a:endParaRPr sz="1800">
              <a:latin typeface="微軟正黑體"/>
              <a:cs typeface="微軟正黑體"/>
            </a:endParaRPr>
          </a:p>
          <a:p>
            <a:pPr marL="121285" algn="ctr">
              <a:lnSpc>
                <a:spcPct val="100000"/>
              </a:lnSpc>
              <a:spcBef>
                <a:spcPts val="150"/>
              </a:spcBef>
            </a:pPr>
            <a:r>
              <a:rPr sz="1800" b="1" dirty="0">
                <a:solidFill>
                  <a:srgbClr val="FFC000"/>
                </a:solidFill>
                <a:latin typeface="微軟正黑體"/>
                <a:cs typeface="微軟正黑體"/>
              </a:rPr>
              <a:t>推薦使用：</a:t>
            </a:r>
            <a:endParaRPr sz="1800">
              <a:latin typeface="微軟正黑體"/>
              <a:cs typeface="微軟正黑體"/>
            </a:endParaRPr>
          </a:p>
          <a:p>
            <a:pPr marL="121285" algn="ctr">
              <a:lnSpc>
                <a:spcPct val="100000"/>
              </a:lnSpc>
            </a:pPr>
            <a:r>
              <a:rPr sz="1800" b="1" dirty="0">
                <a:solidFill>
                  <a:srgbClr val="FFC000"/>
                </a:solidFill>
                <a:latin typeface="微軟正黑體"/>
                <a:cs typeface="微軟正黑體"/>
              </a:rPr>
              <a:t>認識學群、認識學類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2367" y="1932954"/>
            <a:ext cx="299720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軟正黑體"/>
                <a:cs typeface="微軟正黑體"/>
              </a:rPr>
              <a:t>生涯探索後，知道自己可能有</a:t>
            </a: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微軟正黑體"/>
                <a:cs typeface="微軟正黑體"/>
              </a:rPr>
              <a:t>好幾個感興趣的學群學類學系</a:t>
            </a:r>
            <a:endParaRPr sz="1800" dirty="0">
              <a:latin typeface="微軟正黑體"/>
              <a:cs typeface="微軟正黑體"/>
            </a:endParaRPr>
          </a:p>
          <a:p>
            <a:pPr marL="403860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solidFill>
                  <a:srgbClr val="0AA9B5"/>
                </a:solidFill>
                <a:latin typeface="微軟正黑體"/>
                <a:cs typeface="微軟正黑體"/>
              </a:rPr>
              <a:t>推薦使用：比較功能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4625" y="1980274"/>
            <a:ext cx="3225800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1441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擅長特定科目或對特定科目感 到有興趣</a:t>
            </a:r>
            <a:r>
              <a:rPr sz="1800" dirty="0">
                <a:latin typeface="微軟正黑體"/>
                <a:cs typeface="微軟正黑體"/>
              </a:rPr>
              <a:t>的學生</a:t>
            </a:r>
            <a:endParaRPr sz="1800">
              <a:latin typeface="微軟正黑體"/>
              <a:cs typeface="微軟正黑體"/>
            </a:endParaRPr>
          </a:p>
          <a:p>
            <a:pPr algn="ctr">
              <a:lnSpc>
                <a:spcPts val="2145"/>
              </a:lnSpc>
            </a:pPr>
            <a:r>
              <a:rPr sz="1800" b="1" dirty="0">
                <a:solidFill>
                  <a:srgbClr val="FFAA96"/>
                </a:solidFill>
                <a:latin typeface="微軟正黑體"/>
                <a:cs typeface="微軟正黑體"/>
              </a:rPr>
              <a:t>推薦使用：探索系列、進階適配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72291" y="3843369"/>
            <a:ext cx="2768600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軟正黑體"/>
                <a:cs typeface="微軟正黑體"/>
              </a:rPr>
              <a:t>因應</a:t>
            </a:r>
            <a:r>
              <a:rPr sz="1800" b="1" dirty="0">
                <a:latin typeface="微軟正黑體"/>
                <a:cs typeface="微軟正黑體"/>
              </a:rPr>
              <a:t>新課綱課程</a:t>
            </a:r>
            <a:r>
              <a:rPr sz="1800" dirty="0">
                <a:latin typeface="微軟正黑體"/>
                <a:cs typeface="微軟正黑體"/>
              </a:rPr>
              <a:t>選修、上傳 學習歷程檔案的需求</a:t>
            </a:r>
            <a:endParaRPr sz="1800">
              <a:latin typeface="微軟正黑體"/>
              <a:cs typeface="微軟正黑體"/>
            </a:endParaRPr>
          </a:p>
          <a:p>
            <a:pPr marL="292735" algn="ctr">
              <a:lnSpc>
                <a:spcPct val="100000"/>
              </a:lnSpc>
              <a:spcBef>
                <a:spcPts val="80"/>
              </a:spcBef>
            </a:pPr>
            <a:r>
              <a:rPr sz="1800" b="1" dirty="0">
                <a:solidFill>
                  <a:srgbClr val="29555D"/>
                </a:solidFill>
                <a:latin typeface="微軟正黑體"/>
                <a:cs typeface="微軟正黑體"/>
              </a:rPr>
              <a:t>推薦使用：</a:t>
            </a:r>
            <a:endParaRPr sz="1800">
              <a:latin typeface="微軟正黑體"/>
              <a:cs typeface="微軟正黑體"/>
            </a:endParaRPr>
          </a:p>
          <a:p>
            <a:pPr marL="292735" algn="ctr">
              <a:lnSpc>
                <a:spcPct val="100000"/>
              </a:lnSpc>
            </a:pPr>
            <a:r>
              <a:rPr sz="1800" b="1" dirty="0">
                <a:solidFill>
                  <a:srgbClr val="29555D"/>
                </a:solidFill>
                <a:latin typeface="微軟正黑體"/>
                <a:cs typeface="微軟正黑體"/>
              </a:rPr>
              <a:t>三年行動、學習案例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59223" y="4695444"/>
            <a:ext cx="2766060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3671" y="4213859"/>
            <a:ext cx="3313429" cy="2644140"/>
          </a:xfrm>
          <a:custGeom>
            <a:avLst/>
            <a:gdLst/>
            <a:ahLst/>
            <a:cxnLst/>
            <a:rect l="l" t="t" r="r" b="b"/>
            <a:pathLst>
              <a:path w="3313429" h="2644140">
                <a:moveTo>
                  <a:pt x="0" y="1516380"/>
                </a:moveTo>
                <a:lnTo>
                  <a:pt x="759" y="1470019"/>
                </a:lnTo>
                <a:lnTo>
                  <a:pt x="3023" y="1424006"/>
                </a:lnTo>
                <a:lnTo>
                  <a:pt x="6769" y="1378358"/>
                </a:lnTo>
                <a:lnTo>
                  <a:pt x="11977" y="1333095"/>
                </a:lnTo>
                <a:lnTo>
                  <a:pt x="18624" y="1288239"/>
                </a:lnTo>
                <a:lnTo>
                  <a:pt x="26689" y="1243808"/>
                </a:lnTo>
                <a:lnTo>
                  <a:pt x="36150" y="1199822"/>
                </a:lnTo>
                <a:lnTo>
                  <a:pt x="46986" y="1156301"/>
                </a:lnTo>
                <a:lnTo>
                  <a:pt x="59174" y="1113265"/>
                </a:lnTo>
                <a:lnTo>
                  <a:pt x="72694" y="1070733"/>
                </a:lnTo>
                <a:lnTo>
                  <a:pt x="87523" y="1028727"/>
                </a:lnTo>
                <a:lnTo>
                  <a:pt x="103640" y="987264"/>
                </a:lnTo>
                <a:lnTo>
                  <a:pt x="121023" y="946366"/>
                </a:lnTo>
                <a:lnTo>
                  <a:pt x="139650" y="906052"/>
                </a:lnTo>
                <a:lnTo>
                  <a:pt x="159501" y="866342"/>
                </a:lnTo>
                <a:lnTo>
                  <a:pt x="180552" y="827255"/>
                </a:lnTo>
                <a:lnTo>
                  <a:pt x="202783" y="788812"/>
                </a:lnTo>
                <a:lnTo>
                  <a:pt x="226172" y="751032"/>
                </a:lnTo>
                <a:lnTo>
                  <a:pt x="250698" y="713936"/>
                </a:lnTo>
                <a:lnTo>
                  <a:pt x="276337" y="677542"/>
                </a:lnTo>
                <a:lnTo>
                  <a:pt x="303070" y="641871"/>
                </a:lnTo>
                <a:lnTo>
                  <a:pt x="330874" y="606943"/>
                </a:lnTo>
                <a:lnTo>
                  <a:pt x="359727" y="572778"/>
                </a:lnTo>
                <a:lnTo>
                  <a:pt x="389608" y="539394"/>
                </a:lnTo>
                <a:lnTo>
                  <a:pt x="420496" y="506813"/>
                </a:lnTo>
                <a:lnTo>
                  <a:pt x="452368" y="475054"/>
                </a:lnTo>
                <a:lnTo>
                  <a:pt x="485203" y="444136"/>
                </a:lnTo>
                <a:lnTo>
                  <a:pt x="518979" y="414080"/>
                </a:lnTo>
                <a:lnTo>
                  <a:pt x="553675" y="384905"/>
                </a:lnTo>
                <a:lnTo>
                  <a:pt x="589269" y="356632"/>
                </a:lnTo>
                <a:lnTo>
                  <a:pt x="625739" y="329280"/>
                </a:lnTo>
                <a:lnTo>
                  <a:pt x="663064" y="302869"/>
                </a:lnTo>
                <a:lnTo>
                  <a:pt x="701222" y="277418"/>
                </a:lnTo>
                <a:lnTo>
                  <a:pt x="740191" y="252948"/>
                </a:lnTo>
                <a:lnTo>
                  <a:pt x="779949" y="229479"/>
                </a:lnTo>
                <a:lnTo>
                  <a:pt x="820476" y="207029"/>
                </a:lnTo>
                <a:lnTo>
                  <a:pt x="861749" y="185620"/>
                </a:lnTo>
                <a:lnTo>
                  <a:pt x="903747" y="165270"/>
                </a:lnTo>
                <a:lnTo>
                  <a:pt x="946447" y="146001"/>
                </a:lnTo>
                <a:lnTo>
                  <a:pt x="989829" y="127830"/>
                </a:lnTo>
                <a:lnTo>
                  <a:pt x="1033871" y="110780"/>
                </a:lnTo>
                <a:lnTo>
                  <a:pt x="1078550" y="94868"/>
                </a:lnTo>
                <a:lnTo>
                  <a:pt x="1123846" y="80115"/>
                </a:lnTo>
                <a:lnTo>
                  <a:pt x="1169737" y="66541"/>
                </a:lnTo>
                <a:lnTo>
                  <a:pt x="1216201" y="54166"/>
                </a:lnTo>
                <a:lnTo>
                  <a:pt x="1263216" y="43009"/>
                </a:lnTo>
                <a:lnTo>
                  <a:pt x="1310761" y="33091"/>
                </a:lnTo>
                <a:lnTo>
                  <a:pt x="1358814" y="24430"/>
                </a:lnTo>
                <a:lnTo>
                  <a:pt x="1407353" y="17048"/>
                </a:lnTo>
                <a:lnTo>
                  <a:pt x="1456357" y="10963"/>
                </a:lnTo>
                <a:lnTo>
                  <a:pt x="1505804" y="6196"/>
                </a:lnTo>
                <a:lnTo>
                  <a:pt x="1555673" y="2767"/>
                </a:lnTo>
                <a:lnTo>
                  <a:pt x="1605941" y="695"/>
                </a:lnTo>
                <a:lnTo>
                  <a:pt x="1656588" y="0"/>
                </a:lnTo>
                <a:lnTo>
                  <a:pt x="1707234" y="695"/>
                </a:lnTo>
                <a:lnTo>
                  <a:pt x="1757502" y="2767"/>
                </a:lnTo>
                <a:lnTo>
                  <a:pt x="1807371" y="6196"/>
                </a:lnTo>
                <a:lnTo>
                  <a:pt x="1856818" y="10963"/>
                </a:lnTo>
                <a:lnTo>
                  <a:pt x="1905822" y="17048"/>
                </a:lnTo>
                <a:lnTo>
                  <a:pt x="1954361" y="24430"/>
                </a:lnTo>
                <a:lnTo>
                  <a:pt x="2002414" y="33091"/>
                </a:lnTo>
                <a:lnTo>
                  <a:pt x="2049959" y="43009"/>
                </a:lnTo>
                <a:lnTo>
                  <a:pt x="2096974" y="54166"/>
                </a:lnTo>
                <a:lnTo>
                  <a:pt x="2143438" y="66541"/>
                </a:lnTo>
                <a:lnTo>
                  <a:pt x="2189329" y="80115"/>
                </a:lnTo>
                <a:lnTo>
                  <a:pt x="2234625" y="94868"/>
                </a:lnTo>
                <a:lnTo>
                  <a:pt x="2279304" y="110780"/>
                </a:lnTo>
                <a:lnTo>
                  <a:pt x="2323346" y="127830"/>
                </a:lnTo>
                <a:lnTo>
                  <a:pt x="2366728" y="146001"/>
                </a:lnTo>
                <a:lnTo>
                  <a:pt x="2409428" y="165270"/>
                </a:lnTo>
                <a:lnTo>
                  <a:pt x="2451426" y="185620"/>
                </a:lnTo>
                <a:lnTo>
                  <a:pt x="2492699" y="207029"/>
                </a:lnTo>
                <a:lnTo>
                  <a:pt x="2533226" y="229479"/>
                </a:lnTo>
                <a:lnTo>
                  <a:pt x="2572984" y="252948"/>
                </a:lnTo>
                <a:lnTo>
                  <a:pt x="2611953" y="277418"/>
                </a:lnTo>
                <a:lnTo>
                  <a:pt x="2650111" y="302869"/>
                </a:lnTo>
                <a:lnTo>
                  <a:pt x="2687436" y="329280"/>
                </a:lnTo>
                <a:lnTo>
                  <a:pt x="2723906" y="356632"/>
                </a:lnTo>
                <a:lnTo>
                  <a:pt x="2759500" y="384905"/>
                </a:lnTo>
                <a:lnTo>
                  <a:pt x="2794196" y="414080"/>
                </a:lnTo>
                <a:lnTo>
                  <a:pt x="2827972" y="444136"/>
                </a:lnTo>
                <a:lnTo>
                  <a:pt x="2860807" y="475054"/>
                </a:lnTo>
                <a:lnTo>
                  <a:pt x="2892679" y="506813"/>
                </a:lnTo>
                <a:lnTo>
                  <a:pt x="2923567" y="539394"/>
                </a:lnTo>
                <a:lnTo>
                  <a:pt x="2953448" y="572778"/>
                </a:lnTo>
                <a:lnTo>
                  <a:pt x="2982301" y="606943"/>
                </a:lnTo>
                <a:lnTo>
                  <a:pt x="3010105" y="641871"/>
                </a:lnTo>
                <a:lnTo>
                  <a:pt x="3036838" y="677542"/>
                </a:lnTo>
                <a:lnTo>
                  <a:pt x="3062477" y="713936"/>
                </a:lnTo>
                <a:lnTo>
                  <a:pt x="3087003" y="751032"/>
                </a:lnTo>
                <a:lnTo>
                  <a:pt x="3110392" y="788812"/>
                </a:lnTo>
                <a:lnTo>
                  <a:pt x="3132623" y="827255"/>
                </a:lnTo>
                <a:lnTo>
                  <a:pt x="3153674" y="866342"/>
                </a:lnTo>
                <a:lnTo>
                  <a:pt x="3173525" y="906052"/>
                </a:lnTo>
                <a:lnTo>
                  <a:pt x="3192152" y="946366"/>
                </a:lnTo>
                <a:lnTo>
                  <a:pt x="3209535" y="987264"/>
                </a:lnTo>
                <a:lnTo>
                  <a:pt x="3225652" y="1028727"/>
                </a:lnTo>
                <a:lnTo>
                  <a:pt x="3240481" y="1070733"/>
                </a:lnTo>
                <a:lnTo>
                  <a:pt x="3254001" y="1113265"/>
                </a:lnTo>
                <a:lnTo>
                  <a:pt x="3266189" y="1156301"/>
                </a:lnTo>
                <a:lnTo>
                  <a:pt x="3277025" y="1199822"/>
                </a:lnTo>
                <a:lnTo>
                  <a:pt x="3286486" y="1243808"/>
                </a:lnTo>
                <a:lnTo>
                  <a:pt x="3294551" y="1288239"/>
                </a:lnTo>
                <a:lnTo>
                  <a:pt x="3301198" y="1333095"/>
                </a:lnTo>
                <a:lnTo>
                  <a:pt x="3306406" y="1378358"/>
                </a:lnTo>
                <a:lnTo>
                  <a:pt x="3310152" y="1424006"/>
                </a:lnTo>
                <a:lnTo>
                  <a:pt x="3312416" y="1470019"/>
                </a:lnTo>
                <a:lnTo>
                  <a:pt x="3313176" y="1516380"/>
                </a:lnTo>
                <a:lnTo>
                  <a:pt x="3312416" y="1562740"/>
                </a:lnTo>
                <a:lnTo>
                  <a:pt x="3310152" y="1608753"/>
                </a:lnTo>
                <a:lnTo>
                  <a:pt x="3306406" y="1654401"/>
                </a:lnTo>
                <a:lnTo>
                  <a:pt x="3301198" y="1699664"/>
                </a:lnTo>
                <a:lnTo>
                  <a:pt x="3294551" y="1744520"/>
                </a:lnTo>
                <a:lnTo>
                  <a:pt x="3286486" y="1788951"/>
                </a:lnTo>
                <a:lnTo>
                  <a:pt x="3277025" y="1832937"/>
                </a:lnTo>
                <a:lnTo>
                  <a:pt x="3266189" y="1876458"/>
                </a:lnTo>
                <a:lnTo>
                  <a:pt x="3254001" y="1919494"/>
                </a:lnTo>
                <a:lnTo>
                  <a:pt x="3240481" y="1962026"/>
                </a:lnTo>
                <a:lnTo>
                  <a:pt x="3225652" y="2004032"/>
                </a:lnTo>
                <a:lnTo>
                  <a:pt x="3209535" y="2045495"/>
                </a:lnTo>
                <a:lnTo>
                  <a:pt x="3192152" y="2086393"/>
                </a:lnTo>
                <a:lnTo>
                  <a:pt x="3173525" y="2126707"/>
                </a:lnTo>
                <a:lnTo>
                  <a:pt x="3153674" y="2166417"/>
                </a:lnTo>
                <a:lnTo>
                  <a:pt x="3132623" y="2205504"/>
                </a:lnTo>
                <a:lnTo>
                  <a:pt x="3110392" y="2243947"/>
                </a:lnTo>
                <a:lnTo>
                  <a:pt x="3087003" y="2281727"/>
                </a:lnTo>
                <a:lnTo>
                  <a:pt x="3062477" y="2318823"/>
                </a:lnTo>
                <a:lnTo>
                  <a:pt x="3036838" y="2355217"/>
                </a:lnTo>
                <a:lnTo>
                  <a:pt x="3010105" y="2390888"/>
                </a:lnTo>
                <a:lnTo>
                  <a:pt x="2982301" y="2425816"/>
                </a:lnTo>
                <a:lnTo>
                  <a:pt x="2953448" y="2459981"/>
                </a:lnTo>
                <a:lnTo>
                  <a:pt x="2923567" y="2493365"/>
                </a:lnTo>
                <a:lnTo>
                  <a:pt x="2892679" y="2525946"/>
                </a:lnTo>
                <a:lnTo>
                  <a:pt x="2860807" y="2557705"/>
                </a:lnTo>
                <a:lnTo>
                  <a:pt x="2827972" y="2588623"/>
                </a:lnTo>
                <a:lnTo>
                  <a:pt x="2794196" y="2618679"/>
                </a:lnTo>
                <a:lnTo>
                  <a:pt x="2763917" y="2644140"/>
                </a:lnTo>
              </a:path>
            </a:pathLst>
          </a:custGeom>
          <a:ln w="76200">
            <a:solidFill>
              <a:srgbClr val="8C23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3671" y="5730240"/>
            <a:ext cx="549275" cy="1127760"/>
          </a:xfrm>
          <a:custGeom>
            <a:avLst/>
            <a:gdLst/>
            <a:ahLst/>
            <a:cxnLst/>
            <a:rect l="l" t="t" r="r" b="b"/>
            <a:pathLst>
              <a:path w="549275" h="1127759">
                <a:moveTo>
                  <a:pt x="549258" y="1127760"/>
                </a:moveTo>
                <a:lnTo>
                  <a:pt x="518979" y="1102299"/>
                </a:lnTo>
                <a:lnTo>
                  <a:pt x="485203" y="1072243"/>
                </a:lnTo>
                <a:lnTo>
                  <a:pt x="452368" y="1041325"/>
                </a:lnTo>
                <a:lnTo>
                  <a:pt x="420496" y="1009566"/>
                </a:lnTo>
                <a:lnTo>
                  <a:pt x="389608" y="976985"/>
                </a:lnTo>
                <a:lnTo>
                  <a:pt x="359727" y="943601"/>
                </a:lnTo>
                <a:lnTo>
                  <a:pt x="330874" y="909436"/>
                </a:lnTo>
                <a:lnTo>
                  <a:pt x="303070" y="874508"/>
                </a:lnTo>
                <a:lnTo>
                  <a:pt x="276337" y="838837"/>
                </a:lnTo>
                <a:lnTo>
                  <a:pt x="250698" y="802443"/>
                </a:lnTo>
                <a:lnTo>
                  <a:pt x="226172" y="765347"/>
                </a:lnTo>
                <a:lnTo>
                  <a:pt x="202783" y="727567"/>
                </a:lnTo>
                <a:lnTo>
                  <a:pt x="180552" y="689124"/>
                </a:lnTo>
                <a:lnTo>
                  <a:pt x="159501" y="650037"/>
                </a:lnTo>
                <a:lnTo>
                  <a:pt x="139650" y="610327"/>
                </a:lnTo>
                <a:lnTo>
                  <a:pt x="121023" y="570013"/>
                </a:lnTo>
                <a:lnTo>
                  <a:pt x="103640" y="529115"/>
                </a:lnTo>
                <a:lnTo>
                  <a:pt x="87523" y="487652"/>
                </a:lnTo>
                <a:lnTo>
                  <a:pt x="72694" y="445646"/>
                </a:lnTo>
                <a:lnTo>
                  <a:pt x="59174" y="403114"/>
                </a:lnTo>
                <a:lnTo>
                  <a:pt x="46986" y="360078"/>
                </a:lnTo>
                <a:lnTo>
                  <a:pt x="36150" y="316557"/>
                </a:lnTo>
                <a:lnTo>
                  <a:pt x="26689" y="272571"/>
                </a:lnTo>
                <a:lnTo>
                  <a:pt x="18624" y="228140"/>
                </a:lnTo>
                <a:lnTo>
                  <a:pt x="11977" y="183284"/>
                </a:lnTo>
                <a:lnTo>
                  <a:pt x="6769" y="138021"/>
                </a:lnTo>
                <a:lnTo>
                  <a:pt x="3023" y="92373"/>
                </a:lnTo>
                <a:lnTo>
                  <a:pt x="759" y="46360"/>
                </a:lnTo>
                <a:lnTo>
                  <a:pt x="0" y="0"/>
                </a:lnTo>
              </a:path>
            </a:pathLst>
          </a:custGeom>
          <a:ln w="76200">
            <a:solidFill>
              <a:srgbClr val="8C23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5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3204275" y="3639615"/>
            <a:ext cx="695575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204275" y="2690476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認識學生學習歷程</a:t>
            </a:r>
            <a:r>
              <a:rPr lang="zh-TW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檔案</a:t>
            </a:r>
            <a:endParaRPr lang="zh-TW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85411" y="2171881"/>
            <a:ext cx="1890261" cy="1890261"/>
            <a:chOff x="997758" y="2442742"/>
            <a:chExt cx="1556194" cy="1556194"/>
          </a:xfrm>
        </p:grpSpPr>
        <p:grpSp>
          <p:nvGrpSpPr>
            <p:cNvPr id="43" name="组合 42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2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 txBox="1">
            <a:spLocks/>
          </p:cNvSpPr>
          <p:nvPr/>
        </p:nvSpPr>
        <p:spPr>
          <a:xfrm>
            <a:off x="253113" y="208253"/>
            <a:ext cx="1104872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165" algn="l"/>
              </a:tabLst>
            </a:pPr>
            <a:r>
              <a:rPr lang="zh-TW" altLang="en-US" sz="2600" b="1" dirty="0" smtClean="0">
                <a:solidFill>
                  <a:srgbClr val="1A7BAE"/>
                </a:solidFill>
                <a:latin typeface="Microsoft YaHei"/>
                <a:cs typeface="Microsoft YaHei"/>
              </a:rPr>
              <a:t>善</a:t>
            </a:r>
            <a:r>
              <a:rPr lang="zh-TW" altLang="en-US" sz="2600" b="1" spc="550" dirty="0" smtClean="0">
                <a:solidFill>
                  <a:srgbClr val="1A7BAE"/>
                </a:solidFill>
                <a:latin typeface="Microsoft YaHei"/>
                <a:cs typeface="Microsoft YaHei"/>
              </a:rPr>
              <a:t>用大學招聯會網</a:t>
            </a:r>
            <a:r>
              <a:rPr lang="zh-TW" altLang="en-US" sz="2600" b="1" dirty="0" smtClean="0">
                <a:solidFill>
                  <a:srgbClr val="1A7BAE"/>
                </a:solidFill>
                <a:latin typeface="Microsoft YaHei"/>
                <a:cs typeface="Microsoft YaHei"/>
              </a:rPr>
              <a:t>站</a:t>
            </a:r>
            <a:r>
              <a:rPr lang="zh-TW" altLang="en-US" sz="2600" b="1" dirty="0" smtClean="0">
                <a:solidFill>
                  <a:srgbClr val="000000"/>
                </a:solidFill>
                <a:latin typeface="Microsoft YaHei"/>
                <a:cs typeface="Microsoft YaHei"/>
              </a:rPr>
              <a:t>，了解各大學校系申請入學參採哪些高中學習歷程？</a:t>
            </a:r>
            <a:endParaRPr lang="zh-TW" altLang="en-US" sz="2600" dirty="0">
              <a:latin typeface="Microsoft YaHei"/>
              <a:cs typeface="Microsoft YaHei"/>
            </a:endParaRPr>
          </a:p>
        </p:txBody>
      </p:sp>
      <p:sp>
        <p:nvSpPr>
          <p:cNvPr id="32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400" dirty="0">
              <a:latin typeface="Arial Black"/>
              <a:cs typeface="Arial Black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897147"/>
            <a:ext cx="9501319" cy="55295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84" y="1035170"/>
            <a:ext cx="2018042" cy="20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28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6177" y="201142"/>
            <a:ext cx="10598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善用技專校院招生選才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內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涵網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站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，了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解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發展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進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路與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學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習準備</a:t>
            </a:r>
            <a:endParaRPr sz="3200" dirty="0">
              <a:latin typeface="Microsoft YaHei"/>
              <a:cs typeface="Microsoft YaHei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8" y="1027884"/>
            <a:ext cx="9273396" cy="541604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81" y="1164566"/>
            <a:ext cx="1750623" cy="17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29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6175" y="201142"/>
            <a:ext cx="10598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善用技專校院招生選才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內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涵網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站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，了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解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發展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進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路與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學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習準備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5128" y="1110996"/>
            <a:ext cx="4258055" cy="3805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07331" y="931392"/>
            <a:ext cx="4452620" cy="9645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65"/>
              </a:spcBef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111學年度招生選才內</a:t>
            </a:r>
            <a:r>
              <a:rPr sz="1400" b="1" spc="-15" dirty="0">
                <a:solidFill>
                  <a:srgbClr val="3E3E3E"/>
                </a:solidFill>
                <a:latin typeface="微軟正黑體"/>
                <a:cs typeface="微軟正黑體"/>
              </a:rPr>
              <a:t>涵</a:t>
            </a: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網站：</a:t>
            </a:r>
            <a:endParaRPr sz="1400" dirty="0">
              <a:latin typeface="微軟正黑體"/>
              <a:cs typeface="微軟正黑體"/>
            </a:endParaRPr>
          </a:p>
          <a:p>
            <a:pPr marL="755650" lvl="1" indent="-285750">
              <a:lnSpc>
                <a:spcPct val="100000"/>
              </a:lnSpc>
              <a:spcBef>
                <a:spcPts val="17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搜尋方法多元</a:t>
            </a:r>
            <a:endParaRPr sz="1400" dirty="0">
              <a:latin typeface="微軟正黑體"/>
              <a:cs typeface="微軟正黑體"/>
            </a:endParaRPr>
          </a:p>
          <a:p>
            <a:pPr marL="755650" marR="5080" lvl="1" indent="-285750">
              <a:lnSpc>
                <a:spcPct val="110000"/>
              </a:lnSpc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依招生校系、招生群</a:t>
            </a:r>
            <a:r>
              <a:rPr sz="1400" b="1" spc="-5" dirty="0">
                <a:solidFill>
                  <a:srgbClr val="3E3E3E"/>
                </a:solidFill>
                <a:latin typeface="微軟正黑體"/>
                <a:cs typeface="微軟正黑體"/>
              </a:rPr>
              <a:t>(</a:t>
            </a:r>
            <a:r>
              <a:rPr sz="1400" b="1" spc="-15" dirty="0">
                <a:solidFill>
                  <a:srgbClr val="3E3E3E"/>
                </a:solidFill>
                <a:latin typeface="微軟正黑體"/>
                <a:cs typeface="微軟正黑體"/>
              </a:rPr>
              <a:t>類</a:t>
            </a:r>
            <a:r>
              <a:rPr sz="1400" b="1" spc="-5" dirty="0">
                <a:solidFill>
                  <a:srgbClr val="3E3E3E"/>
                </a:solidFill>
                <a:latin typeface="微軟正黑體"/>
                <a:cs typeface="微軟正黑體"/>
              </a:rPr>
              <a:t>)</a:t>
            </a: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別</a:t>
            </a:r>
            <a:r>
              <a:rPr sz="1400" b="1" spc="-15" dirty="0">
                <a:solidFill>
                  <a:srgbClr val="3E3E3E"/>
                </a:solidFill>
                <a:latin typeface="微軟正黑體"/>
                <a:cs typeface="微軟正黑體"/>
              </a:rPr>
              <a:t>或</a:t>
            </a: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自訂</a:t>
            </a:r>
            <a:r>
              <a:rPr sz="1400" b="1" spc="-15" dirty="0">
                <a:solidFill>
                  <a:srgbClr val="3E3E3E"/>
                </a:solidFill>
                <a:latin typeface="微軟正黑體"/>
                <a:cs typeface="微軟正黑體"/>
              </a:rPr>
              <a:t>條</a:t>
            </a: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件，</a:t>
            </a:r>
            <a:r>
              <a:rPr sz="1400" b="1" spc="-15" dirty="0">
                <a:solidFill>
                  <a:srgbClr val="3E3E3E"/>
                </a:solidFill>
                <a:latin typeface="微軟正黑體"/>
                <a:cs typeface="微軟正黑體"/>
              </a:rPr>
              <a:t>皆可</a:t>
            </a:r>
            <a:r>
              <a:rPr sz="1400" b="1" dirty="0">
                <a:solidFill>
                  <a:srgbClr val="3E3E3E"/>
                </a:solidFill>
                <a:latin typeface="微軟正黑體"/>
                <a:cs typeface="微軟正黑體"/>
              </a:rPr>
              <a:t>搜 尋快速比較</a:t>
            </a:r>
            <a:endParaRPr sz="1400" dirty="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2952" y="1979972"/>
            <a:ext cx="4002022" cy="263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5301" y="5154272"/>
            <a:ext cx="4118786" cy="1183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39611" y="4946903"/>
            <a:ext cx="3862070" cy="34798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solidFill>
                  <a:srgbClr val="FF0000"/>
                </a:solidFill>
                <a:latin typeface="微軟正黑體"/>
                <a:cs typeface="微軟正黑體"/>
              </a:rPr>
              <a:t>自行設定搜尋條件(關鍵字)進行資料檢索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0150" y="2551600"/>
            <a:ext cx="201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/>
                <a:cs typeface="微軟正黑體"/>
              </a:rPr>
              <a:t>依招生群(類)別查詢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9532" y="4320278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/>
                <a:cs typeface="微軟正黑體"/>
              </a:rPr>
              <a:t>依入學管道查詢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05128" y="4881371"/>
            <a:ext cx="3511295" cy="1819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29204" y="511817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/>
                <a:cs typeface="微軟正黑體"/>
              </a:rPr>
              <a:t>依地區、校查詢</a:t>
            </a:r>
            <a:endParaRPr sz="180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211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成就每一個孩子</a:t>
            </a:r>
          </a:p>
        </p:txBody>
      </p:sp>
      <p:sp>
        <p:nvSpPr>
          <p:cNvPr id="4" name="object 4"/>
          <p:cNvSpPr/>
          <p:nvPr/>
        </p:nvSpPr>
        <p:spPr>
          <a:xfrm>
            <a:off x="8933688" y="5745479"/>
            <a:ext cx="3099816" cy="94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30</a:t>
            </a:r>
            <a:endParaRPr sz="1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7396891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84" y="2566816"/>
            <a:ext cx="6107398" cy="391524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710" y="770420"/>
            <a:ext cx="8542401" cy="6536225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104477" y="770420"/>
            <a:ext cx="3438903" cy="937082"/>
            <a:chOff x="5304928" y="3454150"/>
            <a:chExt cx="6424469" cy="905428"/>
          </a:xfrm>
        </p:grpSpPr>
        <p:sp>
          <p:nvSpPr>
            <p:cNvPr id="59" name="圆角矩形 58"/>
            <p:cNvSpPr/>
            <p:nvPr/>
          </p:nvSpPr>
          <p:spPr>
            <a:xfrm>
              <a:off x="5304928" y="3454150"/>
              <a:ext cx="6424469" cy="905428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500529" y="3482815"/>
              <a:ext cx="5915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感謝聆聽</a:t>
              </a:r>
              <a:endParaRPr lang="zh-CN" altLang="en-US" sz="48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62"/>
          <p:cNvGrpSpPr/>
          <p:nvPr/>
        </p:nvGrpSpPr>
        <p:grpSpPr>
          <a:xfrm>
            <a:off x="10809437" y="6217700"/>
            <a:ext cx="492649" cy="492649"/>
            <a:chOff x="9674578" y="2446144"/>
            <a:chExt cx="1556194" cy="1556194"/>
          </a:xfrm>
        </p:grpSpPr>
        <p:grpSp>
          <p:nvGrpSpPr>
            <p:cNvPr id="41" name="组合 63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67"/>
          <p:cNvGrpSpPr/>
          <p:nvPr/>
        </p:nvGrpSpPr>
        <p:grpSpPr>
          <a:xfrm>
            <a:off x="9595367" y="6217700"/>
            <a:ext cx="492649" cy="492649"/>
            <a:chOff x="3843955" y="2446144"/>
            <a:chExt cx="1556194" cy="1556194"/>
          </a:xfrm>
        </p:grpSpPr>
        <p:grpSp>
          <p:nvGrpSpPr>
            <p:cNvPr id="46" name="组合 68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97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69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8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组合 83"/>
          <p:cNvGrpSpPr/>
          <p:nvPr/>
        </p:nvGrpSpPr>
        <p:grpSpPr>
          <a:xfrm>
            <a:off x="10202402" y="6217700"/>
            <a:ext cx="492649" cy="492649"/>
            <a:chOff x="6839012" y="2446144"/>
            <a:chExt cx="1556194" cy="1556194"/>
          </a:xfrm>
        </p:grpSpPr>
        <p:grpSp>
          <p:nvGrpSpPr>
            <p:cNvPr id="100" name="组合 84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1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组合 88"/>
          <p:cNvGrpSpPr/>
          <p:nvPr/>
        </p:nvGrpSpPr>
        <p:grpSpPr>
          <a:xfrm>
            <a:off x="8988332" y="6217700"/>
            <a:ext cx="492649" cy="492649"/>
            <a:chOff x="997758" y="2442742"/>
            <a:chExt cx="1556194" cy="1556194"/>
          </a:xfrm>
        </p:grpSpPr>
        <p:grpSp>
          <p:nvGrpSpPr>
            <p:cNvPr id="105" name="组合 89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6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2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3571" y="186452"/>
            <a:ext cx="1447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065" y="205348"/>
            <a:ext cx="5313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蒐集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的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資料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8221" y="3376266"/>
            <a:ext cx="1769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15968"/>
                </a:solidFill>
                <a:latin typeface="Microsoft YaHei"/>
                <a:cs typeface="Microsoft YaHei"/>
              </a:rPr>
              <a:t>(不包含課程諮詢紀錄)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62015" y="2862072"/>
            <a:ext cx="1301483" cy="148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3738" y="2934461"/>
            <a:ext cx="1171955" cy="1304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3738" y="2934461"/>
            <a:ext cx="1172210" cy="1304925"/>
          </a:xfrm>
          <a:custGeom>
            <a:avLst/>
            <a:gdLst/>
            <a:ahLst/>
            <a:cxnLst/>
            <a:rect l="l" t="t" r="r" b="b"/>
            <a:pathLst>
              <a:path w="1172209" h="1304925">
                <a:moveTo>
                  <a:pt x="0" y="326136"/>
                </a:moveTo>
                <a:lnTo>
                  <a:pt x="580224" y="326136"/>
                </a:lnTo>
                <a:lnTo>
                  <a:pt x="580224" y="0"/>
                </a:lnTo>
                <a:lnTo>
                  <a:pt x="1171956" y="652272"/>
                </a:lnTo>
                <a:lnTo>
                  <a:pt x="580224" y="1304544"/>
                </a:lnTo>
                <a:lnTo>
                  <a:pt x="580224" y="978408"/>
                </a:lnTo>
                <a:lnTo>
                  <a:pt x="0" y="978408"/>
                </a:lnTo>
                <a:lnTo>
                  <a:pt x="0" y="3261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148" y="1278636"/>
            <a:ext cx="4851424" cy="4219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038" y="1518666"/>
            <a:ext cx="471170" cy="3982720"/>
          </a:xfrm>
          <a:custGeom>
            <a:avLst/>
            <a:gdLst/>
            <a:ahLst/>
            <a:cxnLst/>
            <a:rect l="l" t="t" r="r" b="b"/>
            <a:pathLst>
              <a:path w="471170" h="3982720">
                <a:moveTo>
                  <a:pt x="0" y="0"/>
                </a:moveTo>
                <a:lnTo>
                  <a:pt x="74421" y="3470"/>
                </a:lnTo>
                <a:lnTo>
                  <a:pt x="139056" y="13134"/>
                </a:lnTo>
                <a:lnTo>
                  <a:pt x="190026" y="27870"/>
                </a:lnTo>
                <a:lnTo>
                  <a:pt x="223453" y="46557"/>
                </a:lnTo>
                <a:lnTo>
                  <a:pt x="235458" y="68072"/>
                </a:lnTo>
                <a:lnTo>
                  <a:pt x="235458" y="2405964"/>
                </a:lnTo>
                <a:lnTo>
                  <a:pt x="247462" y="2427477"/>
                </a:lnTo>
                <a:lnTo>
                  <a:pt x="280889" y="2446160"/>
                </a:lnTo>
                <a:lnTo>
                  <a:pt x="331859" y="2460893"/>
                </a:lnTo>
                <a:lnTo>
                  <a:pt x="396494" y="2470554"/>
                </a:lnTo>
                <a:lnTo>
                  <a:pt x="470916" y="2474023"/>
                </a:lnTo>
                <a:lnTo>
                  <a:pt x="396494" y="2477494"/>
                </a:lnTo>
                <a:lnTo>
                  <a:pt x="331859" y="2487158"/>
                </a:lnTo>
                <a:lnTo>
                  <a:pt x="280889" y="2501894"/>
                </a:lnTo>
                <a:lnTo>
                  <a:pt x="247462" y="2520580"/>
                </a:lnTo>
                <a:lnTo>
                  <a:pt x="235458" y="2542095"/>
                </a:lnTo>
                <a:lnTo>
                  <a:pt x="235458" y="3914140"/>
                </a:lnTo>
                <a:lnTo>
                  <a:pt x="223453" y="3935654"/>
                </a:lnTo>
                <a:lnTo>
                  <a:pt x="190026" y="3954341"/>
                </a:lnTo>
                <a:lnTo>
                  <a:pt x="139056" y="3969077"/>
                </a:lnTo>
                <a:lnTo>
                  <a:pt x="74421" y="3978741"/>
                </a:lnTo>
                <a:lnTo>
                  <a:pt x="0" y="3982212"/>
                </a:lnTo>
              </a:path>
            </a:pathLst>
          </a:custGeom>
          <a:ln w="38100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9112" y="3204028"/>
            <a:ext cx="2465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微軟正黑體"/>
                <a:cs typeface="微軟正黑體"/>
              </a:rPr>
              <a:t>(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包含學業成績、課程</a:t>
            </a:r>
            <a:r>
              <a:rPr sz="1400" b="1" spc="-15" dirty="0">
                <a:solidFill>
                  <a:srgbClr val="C00000"/>
                </a:solidFill>
                <a:latin typeface="微軟正黑體"/>
                <a:cs typeface="微軟正黑體"/>
              </a:rPr>
              <a:t>諮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詢紀</a:t>
            </a:r>
            <a:r>
              <a:rPr sz="1400" b="1" spc="-15" dirty="0">
                <a:solidFill>
                  <a:srgbClr val="C00000"/>
                </a:solidFill>
                <a:latin typeface="微軟正黑體"/>
                <a:cs typeface="微軟正黑體"/>
              </a:rPr>
              <a:t>錄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1685" y="2165206"/>
            <a:ext cx="2110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微軟正黑體"/>
                <a:cs typeface="微軟正黑體"/>
              </a:rPr>
              <a:t>(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包含學籍資料、幹部</a:t>
            </a:r>
            <a:r>
              <a:rPr sz="1400" b="1" spc="-15" dirty="0">
                <a:solidFill>
                  <a:srgbClr val="C00000"/>
                </a:solidFill>
                <a:latin typeface="微軟正黑體"/>
                <a:cs typeface="微軟正黑體"/>
              </a:rPr>
              <a:t>紀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錄)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198" y="4198452"/>
            <a:ext cx="2465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微軟正黑體"/>
                <a:cs typeface="微軟正黑體"/>
              </a:rPr>
              <a:t>(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包含修課產出之作業</a:t>
            </a:r>
            <a:r>
              <a:rPr sz="1400" b="1" spc="-15" dirty="0">
                <a:solidFill>
                  <a:srgbClr val="C00000"/>
                </a:solidFill>
                <a:latin typeface="微軟正黑體"/>
                <a:cs typeface="微軟正黑體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作品</a:t>
            </a:r>
            <a:r>
              <a:rPr sz="1400" b="1" spc="-15" dirty="0">
                <a:solidFill>
                  <a:srgbClr val="C00000"/>
                </a:solidFill>
                <a:latin typeface="微軟正黑體"/>
                <a:cs typeface="微軟正黑體"/>
              </a:rPr>
              <a:t>等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1506" y="5190379"/>
            <a:ext cx="204787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marR="5080" indent="-88265">
              <a:lnSpc>
                <a:spcPct val="13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微軟正黑體"/>
                <a:cs typeface="微軟正黑體"/>
              </a:rPr>
              <a:t>(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包含彈性學習時間、</a:t>
            </a:r>
            <a:r>
              <a:rPr sz="1400" b="1" spc="-15" dirty="0">
                <a:solidFill>
                  <a:srgbClr val="C00000"/>
                </a:solidFill>
                <a:latin typeface="微軟正黑體"/>
                <a:cs typeface="微軟正黑體"/>
              </a:rPr>
              <a:t>團</a:t>
            </a:r>
            <a:r>
              <a:rPr sz="1400" b="1" dirty="0">
                <a:solidFill>
                  <a:srgbClr val="C00000"/>
                </a:solidFill>
                <a:latin typeface="微軟正黑體"/>
                <a:cs typeface="微軟正黑體"/>
              </a:rPr>
              <a:t>體 活動時間及其他表現)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64864" y="1278636"/>
            <a:ext cx="1534477" cy="3802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25944" y="3388745"/>
            <a:ext cx="139700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微軟正黑體"/>
                <a:cs typeface="微軟正黑體"/>
              </a:rPr>
              <a:t>學生學習歷程 檔案數位平臺</a:t>
            </a:r>
            <a:endParaRPr sz="1800">
              <a:latin typeface="微軟正黑體"/>
              <a:cs typeface="微軟正黑體"/>
            </a:endParaRPr>
          </a:p>
          <a:p>
            <a:pPr marL="140335" marR="55244" indent="-76835" algn="ctr">
              <a:lnSpc>
                <a:spcPct val="100000"/>
              </a:lnSpc>
              <a:spcBef>
                <a:spcPts val="565"/>
              </a:spcBef>
            </a:pPr>
            <a:r>
              <a:rPr sz="20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(</a:t>
            </a: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 學校平臺)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05244" y="269747"/>
            <a:ext cx="5066954" cy="5623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7519" y="1946148"/>
            <a:ext cx="1523822" cy="38173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00410" y="3704373"/>
            <a:ext cx="143510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高級中等教育 階段學生學習 歷程資料庫</a:t>
            </a:r>
            <a:endParaRPr sz="1800">
              <a:latin typeface="微軟正黑體"/>
              <a:cs typeface="微軟正黑體"/>
            </a:endParaRPr>
          </a:p>
          <a:p>
            <a:pPr marL="50165" marR="5080" indent="88265">
              <a:lnSpc>
                <a:spcPct val="100000"/>
              </a:lnSpc>
              <a:spcBef>
                <a:spcPts val="565"/>
              </a:spcBef>
            </a:pPr>
            <a:r>
              <a:rPr sz="20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(</a:t>
            </a: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 中央資料庫)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58583" y="2179320"/>
            <a:ext cx="1257299" cy="1257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8368" y="1705355"/>
            <a:ext cx="606539" cy="4180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40090" y="1747266"/>
            <a:ext cx="501650" cy="4057015"/>
          </a:xfrm>
          <a:custGeom>
            <a:avLst/>
            <a:gdLst/>
            <a:ahLst/>
            <a:cxnLst/>
            <a:rect l="l" t="t" r="r" b="b"/>
            <a:pathLst>
              <a:path w="501650" h="4057015">
                <a:moveTo>
                  <a:pt x="501396" y="4056888"/>
                </a:moveTo>
                <a:lnTo>
                  <a:pt x="422156" y="4054757"/>
                </a:lnTo>
                <a:lnTo>
                  <a:pt x="353337" y="4048826"/>
                </a:lnTo>
                <a:lnTo>
                  <a:pt x="299068" y="4039781"/>
                </a:lnTo>
                <a:lnTo>
                  <a:pt x="250698" y="4015104"/>
                </a:lnTo>
                <a:lnTo>
                  <a:pt x="250698" y="2070227"/>
                </a:lnTo>
                <a:lnTo>
                  <a:pt x="237917" y="2057020"/>
                </a:lnTo>
                <a:lnTo>
                  <a:pt x="202327" y="2045550"/>
                </a:lnTo>
                <a:lnTo>
                  <a:pt x="148058" y="2036505"/>
                </a:lnTo>
                <a:lnTo>
                  <a:pt x="79239" y="2030574"/>
                </a:lnTo>
                <a:lnTo>
                  <a:pt x="0" y="2028444"/>
                </a:lnTo>
                <a:lnTo>
                  <a:pt x="79239" y="2026313"/>
                </a:lnTo>
                <a:lnTo>
                  <a:pt x="148058" y="2020382"/>
                </a:lnTo>
                <a:lnTo>
                  <a:pt x="202327" y="2011337"/>
                </a:lnTo>
                <a:lnTo>
                  <a:pt x="237917" y="1999867"/>
                </a:lnTo>
                <a:lnTo>
                  <a:pt x="250698" y="1986661"/>
                </a:lnTo>
                <a:lnTo>
                  <a:pt x="250698" y="41783"/>
                </a:lnTo>
                <a:lnTo>
                  <a:pt x="263478" y="28576"/>
                </a:lnTo>
                <a:lnTo>
                  <a:pt x="299068" y="17106"/>
                </a:lnTo>
                <a:lnTo>
                  <a:pt x="353337" y="8061"/>
                </a:lnTo>
                <a:lnTo>
                  <a:pt x="422156" y="2130"/>
                </a:lnTo>
                <a:lnTo>
                  <a:pt x="501396" y="0"/>
                </a:lnTo>
              </a:path>
            </a:pathLst>
          </a:custGeom>
          <a:ln w="38100">
            <a:solidFill>
              <a:srgbClr val="E46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61" y="13589"/>
            <a:ext cx="252222" cy="227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90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34150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3850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34150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3850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latin typeface="Arial Black"/>
                <a:cs typeface="Arial Black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  <a:endParaRPr sz="14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142" y="274002"/>
            <a:ext cx="653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蒐集</a:t>
            </a:r>
            <a:r>
              <a:rPr sz="3200" b="1" spc="-15" dirty="0">
                <a:solidFill>
                  <a:srgbClr val="0000FF"/>
                </a:solidFill>
                <a:latin typeface="Microsoft YaHei"/>
                <a:cs typeface="Microsoft YaHei"/>
              </a:rPr>
              <a:t>項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目詳</a:t>
            </a:r>
            <a:r>
              <a:rPr sz="3200" b="1" spc="-15" dirty="0">
                <a:solidFill>
                  <a:srgbClr val="0000FF"/>
                </a:solidFill>
                <a:latin typeface="Microsoft YaHei"/>
                <a:cs typeface="Microsoft YaHei"/>
              </a:rPr>
              <a:t>細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內容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742" y="981296"/>
            <a:ext cx="0" cy="5659755"/>
          </a:xfrm>
          <a:custGeom>
            <a:avLst/>
            <a:gdLst/>
            <a:ahLst/>
            <a:cxnLst/>
            <a:rect l="l" t="t" r="r" b="b"/>
            <a:pathLst>
              <a:path h="5659755">
                <a:moveTo>
                  <a:pt x="0" y="0"/>
                </a:moveTo>
                <a:lnTo>
                  <a:pt x="0" y="56592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6627" y="981296"/>
            <a:ext cx="0" cy="5659755"/>
          </a:xfrm>
          <a:custGeom>
            <a:avLst/>
            <a:gdLst/>
            <a:ahLst/>
            <a:cxnLst/>
            <a:rect l="l" t="t" r="r" b="b"/>
            <a:pathLst>
              <a:path h="5659755">
                <a:moveTo>
                  <a:pt x="0" y="0"/>
                </a:moveTo>
                <a:lnTo>
                  <a:pt x="0" y="56592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40110"/>
              </p:ext>
            </p:extLst>
          </p:nvPr>
        </p:nvGraphicFramePr>
        <p:xfrm>
          <a:off x="484742" y="903732"/>
          <a:ext cx="11451589" cy="5951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050"/>
                <a:gridCol w="4652645"/>
                <a:gridCol w="208279"/>
                <a:gridCol w="1426845"/>
                <a:gridCol w="3747770"/>
              </a:tblGrid>
              <a:tr h="793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5790">
                <a:tc gridSpan="2">
                  <a:txBody>
                    <a:bodyPr/>
                    <a:lstStyle/>
                    <a:p>
                      <a:pPr marL="18135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學習歷程學校平臺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30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學習歷程中央資料庫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A9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1017"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內容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內容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</a:tr>
              <a:tr h="7448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微軟正黑體"/>
                          <a:cs typeface="微軟正黑體"/>
                        </a:rPr>
                        <a:t>基本資料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114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學生學籍資料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含校級、班級及社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團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幹部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紀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錄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微軟正黑體"/>
                          <a:cs typeface="微軟正黑體"/>
                        </a:rPr>
                        <a:t>基本資料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11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同學習歷程學校平臺之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資料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346075" indent="-25527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6710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學校</a:t>
                      </a:r>
                      <a:r>
                        <a:rPr sz="2000" b="1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每學期提交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</a:tr>
              <a:tr h="1068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微軟正黑體"/>
                          <a:cs typeface="微軟正黑體"/>
                        </a:rPr>
                        <a:t>修課紀錄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6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5900" algn="just">
                        <a:lnSpc>
                          <a:spcPct val="99800"/>
                        </a:lnSpc>
                        <a:spcBef>
                          <a:spcPts val="305"/>
                        </a:spcBef>
                      </a:pPr>
                      <a:r>
                        <a:rPr sz="2000" spc="95" dirty="0">
                          <a:latin typeface="微軟正黑體"/>
                          <a:cs typeface="微軟正黑體"/>
                        </a:rPr>
                        <a:t>學校報經各該主管機關備查之課程計 畫所開設、有採計學分之科目</a:t>
                      </a:r>
                      <a:r>
                        <a:rPr sz="2000" spc="8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spc="95" dirty="0">
                          <a:latin typeface="微軟正黑體"/>
                          <a:cs typeface="微軟正黑體"/>
                        </a:rPr>
                        <a:t>課程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學 </a:t>
                      </a:r>
                      <a:r>
                        <a:rPr sz="2000" spc="95" dirty="0">
                          <a:latin typeface="微軟正黑體"/>
                          <a:cs typeface="微軟正黑體"/>
                        </a:rPr>
                        <a:t>業成績及</a:t>
                      </a:r>
                      <a:r>
                        <a:rPr sz="2000" b="1" spc="95" dirty="0">
                          <a:solidFill>
                            <a:srgbClr val="7030A0"/>
                          </a:solidFill>
                          <a:latin typeface="微軟正黑體"/>
                          <a:cs typeface="微軟正黑體"/>
                        </a:rPr>
                        <a:t>課程諮詢紀錄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微軟正黑體"/>
                          <a:cs typeface="微軟正黑體"/>
                        </a:rPr>
                        <a:t>修課紀錄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6995">
                        <a:lnSpc>
                          <a:spcPts val="2390"/>
                        </a:lnSpc>
                        <a:spcBef>
                          <a:spcPts val="395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同學習歷程學校平臺之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資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料；不 包括</a:t>
                      </a:r>
                      <a:r>
                        <a:rPr sz="2000" b="1" dirty="0">
                          <a:solidFill>
                            <a:srgbClr val="7030A0"/>
                          </a:solidFill>
                          <a:latin typeface="微軟正黑體"/>
                          <a:cs typeface="微軟正黑體"/>
                        </a:rPr>
                        <a:t>課程諮詢紀錄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346075" indent="-254635">
                        <a:lnSpc>
                          <a:spcPts val="2320"/>
                        </a:lnSpc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6710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學校</a:t>
                      </a:r>
                      <a:r>
                        <a:rPr sz="2000" b="1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每學期提交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91440" marR="298450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微軟正黑體"/>
                          <a:cs typeface="微軟正黑體"/>
                        </a:rPr>
                        <a:t>課程學習 成果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31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002060"/>
                          </a:solidFill>
                          <a:latin typeface="微軟正黑體"/>
                          <a:cs typeface="微軟正黑體"/>
                        </a:rPr>
                        <a:t>（需任課教師認證）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  <a:p>
                      <a:pPr marL="91440" marR="203200">
                        <a:lnSpc>
                          <a:spcPct val="100000"/>
                        </a:lnSpc>
                      </a:pPr>
                      <a:r>
                        <a:rPr sz="2000" spc="95" dirty="0">
                          <a:latin typeface="微軟正黑體"/>
                          <a:cs typeface="微軟正黑體"/>
                        </a:rPr>
                        <a:t>前款科目</a:t>
                      </a:r>
                      <a:r>
                        <a:rPr sz="2000" spc="9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spc="95" dirty="0">
                          <a:latin typeface="微軟正黑體"/>
                          <a:cs typeface="微軟正黑體"/>
                        </a:rPr>
                        <a:t>課程產出之作業、作品及其 他學習成果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  <a:p>
                      <a:pPr marL="91440" marR="229235">
                        <a:lnSpc>
                          <a:spcPts val="2390"/>
                        </a:lnSpc>
                        <a:spcBef>
                          <a:spcPts val="100"/>
                        </a:spcBef>
                        <a:buClr>
                          <a:srgbClr val="000000"/>
                        </a:buClr>
                        <a:buSzPct val="95000"/>
                        <a:buFont typeface=""/>
                        <a:buChar char="●"/>
                        <a:tabLst>
                          <a:tab pos="347345" algn="l"/>
                        </a:tabLst>
                      </a:pPr>
                      <a:r>
                        <a:rPr sz="2000" b="1" dirty="0" err="1">
                          <a:solidFill>
                            <a:srgbClr val="BF3420"/>
                          </a:solidFill>
                          <a:latin typeface="微軟正黑體"/>
                          <a:cs typeface="微軟正黑體"/>
                        </a:rPr>
                        <a:t>每學期</a:t>
                      </a:r>
                      <a:r>
                        <a:rPr sz="2000" b="1" dirty="0" err="1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學生上傳時間</a:t>
                      </a:r>
                      <a:r>
                        <a:rPr sz="2000" b="1" spc="-15" dirty="0" err="1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及</a:t>
                      </a:r>
                      <a:r>
                        <a:rPr sz="2000" b="1" dirty="0" err="1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件數</a:t>
                      </a:r>
                      <a:r>
                        <a:rPr sz="2000" b="1" spc="-15" dirty="0" err="1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由</a:t>
                      </a:r>
                      <a:r>
                        <a:rPr sz="2000" b="1" dirty="0" err="1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學校自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2000" b="1" dirty="0" smtClean="0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訂</a:t>
                      </a:r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70C0"/>
                          </a:solidFill>
                          <a:latin typeface="微軟正黑體"/>
                          <a:cs typeface="微軟正黑體"/>
                        </a:rPr>
                        <a:t>每學期上傳當學期之課程學習成果</a:t>
                      </a:r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微軟正黑體"/>
                          <a:cs typeface="微軟正黑體"/>
                        </a:rPr>
                        <a:t>)</a:t>
                      </a:r>
                      <a:endParaRPr sz="2000" dirty="0">
                        <a:solidFill>
                          <a:srgbClr val="0070C0"/>
                        </a:solidFill>
                        <a:latin typeface="微軟正黑體"/>
                        <a:cs typeface="微軟正黑體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91440" marR="309245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微軟正黑體"/>
                          <a:cs typeface="微軟正黑體"/>
                        </a:rPr>
                        <a:t>課程學習 成果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同學習歷程學校平臺之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資料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362585" marR="86995" indent="-271145">
                        <a:lnSpc>
                          <a:spcPct val="9980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345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學生自一學年上傳至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學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校平臺 之課程學習成果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標楷體"/>
                          <a:cs typeface="標楷體"/>
                        </a:rPr>
                        <a:t>，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勾選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多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 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件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，由學校</a:t>
                      </a:r>
                      <a:r>
                        <a:rPr sz="2000" b="1" dirty="0">
                          <a:solidFill>
                            <a:srgbClr val="BF3420"/>
                          </a:solidFill>
                          <a:latin typeface="微軟正黑體"/>
                          <a:cs typeface="微軟正黑體"/>
                        </a:rPr>
                        <a:t>每學年提交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微軟正黑體"/>
                          <a:cs typeface="微軟正黑體"/>
                        </a:rPr>
                        <a:t>多元表現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63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9235">
                        <a:lnSpc>
                          <a:spcPts val="239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彈性學習時間、團體活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動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時間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及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其他表 現</a:t>
                      </a:r>
                    </a:p>
                    <a:p>
                      <a:pPr marL="346710" indent="-255270">
                        <a:lnSpc>
                          <a:spcPts val="2320"/>
                        </a:lnSpc>
                        <a:buClr>
                          <a:srgbClr val="000000"/>
                        </a:buClr>
                        <a:buSzPct val="95000"/>
                        <a:buFont typeface=""/>
                        <a:buChar char="●"/>
                        <a:tabLst>
                          <a:tab pos="347345" algn="l"/>
                        </a:tabLst>
                      </a:pPr>
                      <a:r>
                        <a:rPr sz="2000" b="1" dirty="0" err="1" smtClean="0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學生上傳時間及件數</a:t>
                      </a:r>
                      <a:r>
                        <a:rPr sz="2000" b="1" spc="-15" dirty="0" err="1" smtClean="0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由</a:t>
                      </a:r>
                      <a:r>
                        <a:rPr sz="2000" b="1" dirty="0" err="1" smtClean="0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學校</a:t>
                      </a:r>
                      <a:r>
                        <a:rPr sz="2000" b="1" spc="-15" dirty="0" err="1" smtClean="0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自</a:t>
                      </a:r>
                      <a:r>
                        <a:rPr sz="2000" b="1" dirty="0" err="1" smtClean="0">
                          <a:solidFill>
                            <a:srgbClr val="00B050"/>
                          </a:solidFill>
                          <a:latin typeface="微軟正黑體"/>
                          <a:cs typeface="微軟正黑體"/>
                        </a:rPr>
                        <a:t>訂</a:t>
                      </a:r>
                      <a:endParaRPr lang="en-US" sz="2000" b="1" dirty="0" smtClean="0">
                        <a:solidFill>
                          <a:srgbClr val="00B050"/>
                        </a:solidFill>
                        <a:latin typeface="微軟正黑體"/>
                        <a:cs typeface="微軟正黑體"/>
                      </a:endParaRPr>
                    </a:p>
                    <a:p>
                      <a:pPr marL="91440" indent="0">
                        <a:lnSpc>
                          <a:spcPts val="2320"/>
                        </a:lnSpc>
                        <a:buClr>
                          <a:srgbClr val="000000"/>
                        </a:buClr>
                        <a:buSzPct val="95000"/>
                        <a:buFont typeface=""/>
                        <a:buNone/>
                        <a:tabLst>
                          <a:tab pos="347345" algn="l"/>
                        </a:tabLst>
                      </a:pPr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70C0"/>
                          </a:solidFill>
                          <a:latin typeface="微軟正黑體"/>
                          <a:cs typeface="微軟正黑體"/>
                        </a:rPr>
                        <a:t>限學生高中就學期間取得之多元表現， 不限上傳學年度</a:t>
                      </a:r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微軟正黑體"/>
                          <a:cs typeface="微軟正黑體"/>
                        </a:rPr>
                        <a:t>)</a:t>
                      </a: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微軟正黑體"/>
                          <a:cs typeface="微軟正黑體"/>
                        </a:rPr>
                        <a:t>多元表現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同學習歷程學校平臺之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資料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  <a:p>
                      <a:pPr marL="363220" marR="100330" indent="-271780" algn="just">
                        <a:lnSpc>
                          <a:spcPct val="9980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345" algn="l"/>
                        </a:tabLst>
                      </a:pPr>
                      <a:r>
                        <a:rPr sz="2000" spc="-5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學生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自一學年上傳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學校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臺 之多元表現，</a:t>
                      </a:r>
                      <a:r>
                        <a:rPr sz="2000" spc="-5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勾選至</a:t>
                      </a:r>
                      <a:r>
                        <a:rPr sz="2000" spc="-65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多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微軟正黑體"/>
                          <a:cs typeface="微軟正黑體"/>
                        </a:rPr>
                        <a:t>件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微軟正黑體"/>
                          <a:cs typeface="微軟正黑體"/>
                        </a:rPr>
                        <a:t>，  由學校</a:t>
                      </a:r>
                      <a:r>
                        <a:rPr sz="2000" b="1" dirty="0">
                          <a:solidFill>
                            <a:srgbClr val="BF3420"/>
                          </a:solidFill>
                          <a:latin typeface="微軟正黑體"/>
                          <a:cs typeface="微軟正黑體"/>
                        </a:rPr>
                        <a:t>每學年提交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3769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3571" y="186452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200" y="3011423"/>
            <a:ext cx="4546092" cy="673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5001767"/>
            <a:ext cx="4567555" cy="673735"/>
          </a:xfrm>
          <a:custGeom>
            <a:avLst/>
            <a:gdLst/>
            <a:ahLst/>
            <a:cxnLst/>
            <a:rect l="l" t="t" r="r" b="b"/>
            <a:pathLst>
              <a:path w="4567555" h="673735">
                <a:moveTo>
                  <a:pt x="4230624" y="0"/>
                </a:moveTo>
                <a:lnTo>
                  <a:pt x="4230624" y="168401"/>
                </a:lnTo>
                <a:lnTo>
                  <a:pt x="0" y="168401"/>
                </a:lnTo>
                <a:lnTo>
                  <a:pt x="0" y="505205"/>
                </a:lnTo>
                <a:lnTo>
                  <a:pt x="4230624" y="505205"/>
                </a:lnTo>
                <a:lnTo>
                  <a:pt x="4230624" y="673607"/>
                </a:lnTo>
                <a:lnTo>
                  <a:pt x="4567428" y="336803"/>
                </a:lnTo>
                <a:lnTo>
                  <a:pt x="4230624" y="0"/>
                </a:lnTo>
                <a:close/>
              </a:path>
            </a:pathLst>
          </a:custGeom>
          <a:solidFill>
            <a:srgbClr val="BFD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141" y="272761"/>
            <a:ext cx="5720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如何</a:t>
            </a:r>
            <a:r>
              <a:rPr sz="3200" b="1" spc="-15" dirty="0">
                <a:solidFill>
                  <a:srgbClr val="1A7BAE"/>
                </a:solidFill>
                <a:latin typeface="Microsoft YaHei"/>
                <a:cs typeface="Microsoft YaHei"/>
              </a:rPr>
              <a:t>蒐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集資料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451" y="2956560"/>
            <a:ext cx="990599" cy="2031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3752" y="5001767"/>
            <a:ext cx="842771" cy="1856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195" y="893064"/>
            <a:ext cx="1197863" cy="1941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80741" y="1704878"/>
            <a:ext cx="3810000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登錄</a:t>
            </a:r>
            <a:r>
              <a:rPr sz="1800" b="1" spc="-15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學生基本資料、修課紀錄</a:t>
            </a:r>
            <a:endParaRPr sz="1800">
              <a:latin typeface="Microsoft YaHei"/>
              <a:cs typeface="Microsoft YaHei"/>
            </a:endParaRPr>
          </a:p>
          <a:p>
            <a:pPr marL="299085" indent="-286385">
              <a:lnSpc>
                <a:spcPct val="100000"/>
              </a:lnSpc>
              <a:spcBef>
                <a:spcPts val="65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E46C0A"/>
                </a:solidFill>
                <a:latin typeface="Microsoft YaHei"/>
                <a:cs typeface="Microsoft YaHei"/>
              </a:rPr>
              <a:t>提交</a:t>
            </a:r>
            <a:r>
              <a:rPr sz="1800" b="1" spc="-85" dirty="0">
                <a:solidFill>
                  <a:srgbClr val="E46C0A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學生課程學習成果、多元表現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57577" y="1130044"/>
            <a:ext cx="4211320" cy="673735"/>
          </a:xfrm>
          <a:custGeom>
            <a:avLst/>
            <a:gdLst/>
            <a:ahLst/>
            <a:cxnLst/>
            <a:rect l="l" t="t" r="r" b="b"/>
            <a:pathLst>
              <a:path w="4211320" h="673735">
                <a:moveTo>
                  <a:pt x="3874008" y="0"/>
                </a:moveTo>
                <a:lnTo>
                  <a:pt x="3874008" y="168401"/>
                </a:lnTo>
                <a:lnTo>
                  <a:pt x="0" y="168401"/>
                </a:lnTo>
                <a:lnTo>
                  <a:pt x="0" y="505205"/>
                </a:lnTo>
                <a:lnTo>
                  <a:pt x="3874008" y="505205"/>
                </a:lnTo>
                <a:lnTo>
                  <a:pt x="3874008" y="673607"/>
                </a:lnTo>
                <a:lnTo>
                  <a:pt x="4210812" y="336803"/>
                </a:lnTo>
                <a:lnTo>
                  <a:pt x="3874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7577" y="1130046"/>
            <a:ext cx="4211320" cy="673735"/>
          </a:xfrm>
          <a:custGeom>
            <a:avLst/>
            <a:gdLst/>
            <a:ahLst/>
            <a:cxnLst/>
            <a:rect l="l" t="t" r="r" b="b"/>
            <a:pathLst>
              <a:path w="4211320" h="673735">
                <a:moveTo>
                  <a:pt x="0" y="168401"/>
                </a:moveTo>
                <a:lnTo>
                  <a:pt x="3874008" y="168401"/>
                </a:lnTo>
                <a:lnTo>
                  <a:pt x="3874008" y="0"/>
                </a:lnTo>
                <a:lnTo>
                  <a:pt x="4210812" y="336803"/>
                </a:lnTo>
                <a:lnTo>
                  <a:pt x="3874008" y="673607"/>
                </a:lnTo>
                <a:lnTo>
                  <a:pt x="3874008" y="505205"/>
                </a:lnTo>
                <a:lnTo>
                  <a:pt x="0" y="505205"/>
                </a:lnTo>
                <a:lnTo>
                  <a:pt x="0" y="168401"/>
                </a:lnTo>
                <a:close/>
              </a:path>
            </a:pathLst>
          </a:custGeom>
          <a:ln w="25908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8651" y="1021080"/>
            <a:ext cx="2208530" cy="561340"/>
          </a:xfrm>
          <a:custGeom>
            <a:avLst/>
            <a:gdLst/>
            <a:ahLst/>
            <a:cxnLst/>
            <a:rect l="l" t="t" r="r" b="b"/>
            <a:pathLst>
              <a:path w="2208529" h="561340">
                <a:moveTo>
                  <a:pt x="0" y="0"/>
                </a:moveTo>
                <a:lnTo>
                  <a:pt x="2208276" y="0"/>
                </a:lnTo>
                <a:lnTo>
                  <a:pt x="2208276" y="560831"/>
                </a:lnTo>
                <a:lnTo>
                  <a:pt x="0" y="5608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56616" y="1069464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學校行政人員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3862" y="4970860"/>
            <a:ext cx="3490595" cy="158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教師</a:t>
            </a:r>
            <a:endParaRPr sz="2800">
              <a:latin typeface="Microsoft YaHei"/>
              <a:cs typeface="Microsoft YaHei"/>
            </a:endParaRPr>
          </a:p>
          <a:p>
            <a:pPr marL="299085" indent="-286385">
              <a:lnSpc>
                <a:spcPct val="100000"/>
              </a:lnSpc>
              <a:spcBef>
                <a:spcPts val="143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登錄</a:t>
            </a:r>
            <a:r>
              <a:rPr sz="1800" b="1" spc="-35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學生修習科目之學業成績</a:t>
            </a:r>
            <a:endParaRPr sz="1800">
              <a:latin typeface="Microsoft YaHei"/>
              <a:cs typeface="Microsoft YaHei"/>
            </a:endParaRPr>
          </a:p>
          <a:p>
            <a:pPr marL="299085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latin typeface="Microsoft YaHei"/>
                <a:cs typeface="Microsoft YaHei"/>
              </a:rPr>
              <a:t>(</a:t>
            </a:r>
            <a:r>
              <a:rPr sz="1600" spc="-5" dirty="0">
                <a:latin typeface="Microsoft YaHei"/>
                <a:cs typeface="Microsoft YaHei"/>
              </a:rPr>
              <a:t>課程諮詢教師</a:t>
            </a:r>
            <a:r>
              <a:rPr sz="1600" spc="-5" dirty="0">
                <a:latin typeface="微軟正黑體"/>
                <a:cs typeface="微軟正黑體"/>
              </a:rPr>
              <a:t>：</a:t>
            </a:r>
            <a:r>
              <a:rPr sz="1600" b="1" spc="-5" dirty="0">
                <a:solidFill>
                  <a:srgbClr val="BF3420"/>
                </a:solidFill>
                <a:latin typeface="Microsoft YaHei"/>
                <a:cs typeface="Microsoft YaHei"/>
              </a:rPr>
              <a:t>登錄</a:t>
            </a:r>
            <a:r>
              <a:rPr sz="1600" spc="-5" dirty="0">
                <a:latin typeface="Microsoft YaHei"/>
                <a:cs typeface="Microsoft YaHei"/>
              </a:rPr>
              <a:t>課程諮詢</a:t>
            </a:r>
            <a:r>
              <a:rPr sz="1600" spc="5" dirty="0">
                <a:latin typeface="Microsoft YaHei"/>
                <a:cs typeface="Microsoft YaHei"/>
              </a:rPr>
              <a:t>紀錄</a:t>
            </a:r>
            <a:r>
              <a:rPr sz="1600" spc="-5" dirty="0">
                <a:latin typeface="Microsoft YaHei"/>
                <a:cs typeface="Microsoft YaHei"/>
              </a:rPr>
              <a:t>)</a:t>
            </a:r>
            <a:endParaRPr sz="1600">
              <a:latin typeface="Microsoft YaHei"/>
              <a:cs typeface="Microsoft YaHei"/>
            </a:endParaRPr>
          </a:p>
          <a:p>
            <a:pPr marL="299085" indent="-286385">
              <a:lnSpc>
                <a:spcPct val="100000"/>
              </a:lnSpc>
              <a:spcBef>
                <a:spcPts val="615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C00000"/>
                </a:solidFill>
                <a:latin typeface="Microsoft YaHei"/>
                <a:cs typeface="Microsoft YaHei"/>
              </a:rPr>
              <a:t>認證</a:t>
            </a:r>
            <a:r>
              <a:rPr sz="1800" b="1" spc="-10" dirty="0">
                <a:solidFill>
                  <a:srgbClr val="C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4867" y="998219"/>
            <a:ext cx="1071371" cy="1120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47559" y="1784603"/>
            <a:ext cx="662939" cy="559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55604" y="1189291"/>
            <a:ext cx="646246" cy="6057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2601" y="1669364"/>
            <a:ext cx="50165" cy="19685"/>
          </a:xfrm>
          <a:custGeom>
            <a:avLst/>
            <a:gdLst/>
            <a:ahLst/>
            <a:cxnLst/>
            <a:rect l="l" t="t" r="r" b="b"/>
            <a:pathLst>
              <a:path w="50165" h="19685">
                <a:moveTo>
                  <a:pt x="0" y="19240"/>
                </a:moveTo>
                <a:lnTo>
                  <a:pt x="49936" y="19240"/>
                </a:lnTo>
                <a:lnTo>
                  <a:pt x="49936" y="0"/>
                </a:lnTo>
                <a:lnTo>
                  <a:pt x="0" y="0"/>
                </a:lnTo>
                <a:lnTo>
                  <a:pt x="0" y="1924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1508" y="1669364"/>
            <a:ext cx="50165" cy="19685"/>
          </a:xfrm>
          <a:custGeom>
            <a:avLst/>
            <a:gdLst/>
            <a:ahLst/>
            <a:cxnLst/>
            <a:rect l="l" t="t" r="r" b="b"/>
            <a:pathLst>
              <a:path w="50165" h="19685">
                <a:moveTo>
                  <a:pt x="0" y="19240"/>
                </a:moveTo>
                <a:lnTo>
                  <a:pt x="49936" y="19240"/>
                </a:lnTo>
                <a:lnTo>
                  <a:pt x="49936" y="0"/>
                </a:lnTo>
                <a:lnTo>
                  <a:pt x="0" y="0"/>
                </a:lnTo>
                <a:lnTo>
                  <a:pt x="0" y="1924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0011" y="1669364"/>
            <a:ext cx="50800" cy="19685"/>
          </a:xfrm>
          <a:custGeom>
            <a:avLst/>
            <a:gdLst/>
            <a:ahLst/>
            <a:cxnLst/>
            <a:rect l="l" t="t" r="r" b="b"/>
            <a:pathLst>
              <a:path w="50800" h="19685">
                <a:moveTo>
                  <a:pt x="0" y="19240"/>
                </a:moveTo>
                <a:lnTo>
                  <a:pt x="50342" y="19240"/>
                </a:lnTo>
                <a:lnTo>
                  <a:pt x="50342" y="0"/>
                </a:lnTo>
                <a:lnTo>
                  <a:pt x="0" y="0"/>
                </a:lnTo>
                <a:lnTo>
                  <a:pt x="0" y="1924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48918" y="1648498"/>
            <a:ext cx="455295" cy="60325"/>
          </a:xfrm>
          <a:custGeom>
            <a:avLst/>
            <a:gdLst/>
            <a:ahLst/>
            <a:cxnLst/>
            <a:rect l="l" t="t" r="r" b="b"/>
            <a:pathLst>
              <a:path w="455295" h="60325">
                <a:moveTo>
                  <a:pt x="0" y="0"/>
                </a:moveTo>
                <a:lnTo>
                  <a:pt x="50342" y="0"/>
                </a:lnTo>
                <a:lnTo>
                  <a:pt x="50342" y="20053"/>
                </a:lnTo>
                <a:lnTo>
                  <a:pt x="101904" y="20053"/>
                </a:lnTo>
                <a:lnTo>
                  <a:pt x="101904" y="0"/>
                </a:lnTo>
                <a:lnTo>
                  <a:pt x="151434" y="0"/>
                </a:lnTo>
                <a:lnTo>
                  <a:pt x="151434" y="20053"/>
                </a:lnTo>
                <a:lnTo>
                  <a:pt x="202590" y="20053"/>
                </a:lnTo>
                <a:lnTo>
                  <a:pt x="202590" y="0"/>
                </a:lnTo>
                <a:lnTo>
                  <a:pt x="252526" y="0"/>
                </a:lnTo>
                <a:lnTo>
                  <a:pt x="252526" y="20053"/>
                </a:lnTo>
                <a:lnTo>
                  <a:pt x="303682" y="20053"/>
                </a:lnTo>
                <a:lnTo>
                  <a:pt x="303682" y="0"/>
                </a:lnTo>
                <a:lnTo>
                  <a:pt x="353618" y="0"/>
                </a:lnTo>
                <a:lnTo>
                  <a:pt x="353618" y="20053"/>
                </a:lnTo>
                <a:lnTo>
                  <a:pt x="404355" y="20053"/>
                </a:lnTo>
                <a:lnTo>
                  <a:pt x="404355" y="0"/>
                </a:lnTo>
                <a:lnTo>
                  <a:pt x="454710" y="0"/>
                </a:lnTo>
                <a:lnTo>
                  <a:pt x="454710" y="20053"/>
                </a:lnTo>
                <a:lnTo>
                  <a:pt x="404774" y="20053"/>
                </a:lnTo>
                <a:lnTo>
                  <a:pt x="404774" y="40919"/>
                </a:lnTo>
                <a:lnTo>
                  <a:pt x="454710" y="40919"/>
                </a:lnTo>
                <a:lnTo>
                  <a:pt x="454710" y="60159"/>
                </a:lnTo>
                <a:lnTo>
                  <a:pt x="404368" y="60159"/>
                </a:lnTo>
                <a:lnTo>
                  <a:pt x="404368" y="40919"/>
                </a:lnTo>
                <a:lnTo>
                  <a:pt x="353618" y="40919"/>
                </a:lnTo>
                <a:lnTo>
                  <a:pt x="353618" y="60159"/>
                </a:lnTo>
                <a:lnTo>
                  <a:pt x="303682" y="60159"/>
                </a:lnTo>
                <a:lnTo>
                  <a:pt x="303682" y="40919"/>
                </a:lnTo>
                <a:lnTo>
                  <a:pt x="252120" y="40919"/>
                </a:lnTo>
                <a:lnTo>
                  <a:pt x="252120" y="60159"/>
                </a:lnTo>
                <a:lnTo>
                  <a:pt x="202590" y="60159"/>
                </a:lnTo>
                <a:lnTo>
                  <a:pt x="202590" y="40919"/>
                </a:lnTo>
                <a:lnTo>
                  <a:pt x="151434" y="40919"/>
                </a:lnTo>
                <a:lnTo>
                  <a:pt x="151434" y="60159"/>
                </a:lnTo>
                <a:lnTo>
                  <a:pt x="101904" y="60159"/>
                </a:lnTo>
                <a:lnTo>
                  <a:pt x="101904" y="40919"/>
                </a:lnTo>
                <a:lnTo>
                  <a:pt x="50342" y="40919"/>
                </a:lnTo>
                <a:lnTo>
                  <a:pt x="50342" y="60159"/>
                </a:lnTo>
                <a:lnTo>
                  <a:pt x="0" y="60159"/>
                </a:lnTo>
                <a:lnTo>
                  <a:pt x="0" y="40106"/>
                </a:lnTo>
                <a:lnTo>
                  <a:pt x="49936" y="40106"/>
                </a:lnTo>
                <a:lnTo>
                  <a:pt x="49936" y="20053"/>
                </a:lnTo>
                <a:lnTo>
                  <a:pt x="0" y="200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665" y="1623123"/>
            <a:ext cx="606425" cy="152400"/>
          </a:xfrm>
          <a:custGeom>
            <a:avLst/>
            <a:gdLst/>
            <a:ahLst/>
            <a:cxnLst/>
            <a:rect l="l" t="t" r="r" b="b"/>
            <a:pathLst>
              <a:path w="606425" h="152400">
                <a:moveTo>
                  <a:pt x="41909" y="0"/>
                </a:moveTo>
                <a:lnTo>
                  <a:pt x="16268" y="55397"/>
                </a:lnTo>
                <a:lnTo>
                  <a:pt x="1016" y="100717"/>
                </a:lnTo>
                <a:lnTo>
                  <a:pt x="0" y="112433"/>
                </a:lnTo>
                <a:lnTo>
                  <a:pt x="0" y="151841"/>
                </a:lnTo>
                <a:lnTo>
                  <a:pt x="606132" y="151841"/>
                </a:lnTo>
                <a:lnTo>
                  <a:pt x="606132" y="136651"/>
                </a:lnTo>
                <a:lnTo>
                  <a:pt x="601456" y="95616"/>
                </a:lnTo>
                <a:lnTo>
                  <a:pt x="587425" y="54571"/>
                </a:lnTo>
                <a:lnTo>
                  <a:pt x="562609" y="0"/>
                </a:lnTo>
                <a:lnTo>
                  <a:pt x="41909" y="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55598" y="1603070"/>
            <a:ext cx="646430" cy="192405"/>
          </a:xfrm>
          <a:custGeom>
            <a:avLst/>
            <a:gdLst/>
            <a:ahLst/>
            <a:cxnLst/>
            <a:rect l="l" t="t" r="r" b="b"/>
            <a:pathLst>
              <a:path w="646429" h="192405">
                <a:moveTo>
                  <a:pt x="50342" y="0"/>
                </a:moveTo>
                <a:lnTo>
                  <a:pt x="595909" y="0"/>
                </a:lnTo>
                <a:lnTo>
                  <a:pt x="624967" y="60566"/>
                </a:lnTo>
                <a:lnTo>
                  <a:pt x="634282" y="82285"/>
                </a:lnTo>
                <a:lnTo>
                  <a:pt x="640934" y="103646"/>
                </a:lnTo>
                <a:lnTo>
                  <a:pt x="644923" y="124647"/>
                </a:lnTo>
                <a:lnTo>
                  <a:pt x="646252" y="145287"/>
                </a:lnTo>
                <a:lnTo>
                  <a:pt x="646252" y="191947"/>
                </a:lnTo>
                <a:lnTo>
                  <a:pt x="0" y="191947"/>
                </a:lnTo>
                <a:lnTo>
                  <a:pt x="0" y="145287"/>
                </a:lnTo>
                <a:lnTo>
                  <a:pt x="5322" y="103846"/>
                </a:lnTo>
                <a:lnTo>
                  <a:pt x="21285" y="60566"/>
                </a:lnTo>
                <a:lnTo>
                  <a:pt x="50342" y="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6114" y="1249451"/>
            <a:ext cx="425450" cy="273050"/>
          </a:xfrm>
          <a:custGeom>
            <a:avLst/>
            <a:gdLst/>
            <a:ahLst/>
            <a:cxnLst/>
            <a:rect l="l" t="t" r="r" b="b"/>
            <a:pathLst>
              <a:path w="425450" h="273050">
                <a:moveTo>
                  <a:pt x="43052" y="0"/>
                </a:moveTo>
                <a:lnTo>
                  <a:pt x="4034" y="11509"/>
                </a:lnTo>
                <a:lnTo>
                  <a:pt x="0" y="42214"/>
                </a:lnTo>
                <a:lnTo>
                  <a:pt x="0" y="230771"/>
                </a:lnTo>
                <a:lnTo>
                  <a:pt x="12104" y="269064"/>
                </a:lnTo>
                <a:lnTo>
                  <a:pt x="43052" y="272986"/>
                </a:lnTo>
                <a:lnTo>
                  <a:pt x="380949" y="272986"/>
                </a:lnTo>
                <a:lnTo>
                  <a:pt x="421081" y="261542"/>
                </a:lnTo>
                <a:lnTo>
                  <a:pt x="425234" y="231990"/>
                </a:lnTo>
                <a:lnTo>
                  <a:pt x="425234" y="41401"/>
                </a:lnTo>
                <a:lnTo>
                  <a:pt x="412508" y="3916"/>
                </a:lnTo>
                <a:lnTo>
                  <a:pt x="380949" y="0"/>
                </a:lnTo>
                <a:lnTo>
                  <a:pt x="43052" y="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6048" y="1229398"/>
            <a:ext cx="465455" cy="313690"/>
          </a:xfrm>
          <a:custGeom>
            <a:avLst/>
            <a:gdLst/>
            <a:ahLst/>
            <a:cxnLst/>
            <a:rect l="l" t="t" r="r" b="b"/>
            <a:pathLst>
              <a:path w="465454" h="313690">
                <a:moveTo>
                  <a:pt x="63144" y="0"/>
                </a:moveTo>
                <a:lnTo>
                  <a:pt x="402221" y="0"/>
                </a:lnTo>
                <a:lnTo>
                  <a:pt x="421514" y="638"/>
                </a:lnTo>
                <a:lnTo>
                  <a:pt x="459588" y="17315"/>
                </a:lnTo>
                <a:lnTo>
                  <a:pt x="465353" y="62204"/>
                </a:lnTo>
                <a:lnTo>
                  <a:pt x="465353" y="251294"/>
                </a:lnTo>
                <a:lnTo>
                  <a:pt x="459475" y="295798"/>
                </a:lnTo>
                <a:lnTo>
                  <a:pt x="421345" y="312454"/>
                </a:lnTo>
                <a:lnTo>
                  <a:pt x="402221" y="313093"/>
                </a:lnTo>
                <a:lnTo>
                  <a:pt x="63144" y="313093"/>
                </a:lnTo>
                <a:lnTo>
                  <a:pt x="17678" y="307338"/>
                </a:lnTo>
                <a:lnTo>
                  <a:pt x="654" y="270018"/>
                </a:lnTo>
                <a:lnTo>
                  <a:pt x="0" y="251294"/>
                </a:lnTo>
                <a:lnTo>
                  <a:pt x="0" y="62204"/>
                </a:lnTo>
                <a:lnTo>
                  <a:pt x="5775" y="17315"/>
                </a:lnTo>
                <a:lnTo>
                  <a:pt x="43851" y="638"/>
                </a:lnTo>
                <a:lnTo>
                  <a:pt x="63144" y="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5995" y="1209332"/>
            <a:ext cx="505459" cy="353695"/>
          </a:xfrm>
          <a:custGeom>
            <a:avLst/>
            <a:gdLst/>
            <a:ahLst/>
            <a:cxnLst/>
            <a:rect l="l" t="t" r="r" b="b"/>
            <a:pathLst>
              <a:path w="505459" h="353694">
                <a:moveTo>
                  <a:pt x="0" y="353618"/>
                </a:moveTo>
                <a:lnTo>
                  <a:pt x="505459" y="353618"/>
                </a:lnTo>
                <a:lnTo>
                  <a:pt x="505459" y="0"/>
                </a:lnTo>
                <a:lnTo>
                  <a:pt x="0" y="0"/>
                </a:lnTo>
                <a:lnTo>
                  <a:pt x="0" y="353618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05941" y="1189291"/>
            <a:ext cx="546100" cy="394335"/>
          </a:xfrm>
          <a:custGeom>
            <a:avLst/>
            <a:gdLst/>
            <a:ahLst/>
            <a:cxnLst/>
            <a:rect l="l" t="t" r="r" b="b"/>
            <a:pathLst>
              <a:path w="546100" h="394334">
                <a:moveTo>
                  <a:pt x="0" y="0"/>
                </a:moveTo>
                <a:lnTo>
                  <a:pt x="545566" y="0"/>
                </a:lnTo>
                <a:lnTo>
                  <a:pt x="545566" y="393725"/>
                </a:lnTo>
                <a:lnTo>
                  <a:pt x="0" y="3937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E67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023896" y="3069422"/>
            <a:ext cx="45720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FFFF00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37300" y="5786776"/>
            <a:ext cx="3989704" cy="9080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00" b="1" spc="-5" dirty="0">
                <a:solidFill>
                  <a:srgbClr val="BF3420"/>
                </a:solidFill>
                <a:latin typeface="微軟正黑體"/>
                <a:cs typeface="微軟正黑體"/>
              </a:rPr>
              <a:t>【註】</a:t>
            </a:r>
            <a:r>
              <a:rPr sz="1600" b="1" spc="-5" dirty="0">
                <a:latin typeface="微軟正黑體"/>
                <a:cs typeface="微軟正黑體"/>
              </a:rPr>
              <a:t>學習歷程學校平臺之架構形</a:t>
            </a:r>
            <a:r>
              <a:rPr sz="1600" b="1" spc="5" dirty="0">
                <a:latin typeface="微軟正黑體"/>
                <a:cs typeface="微軟正黑體"/>
              </a:rPr>
              <a:t>式</a:t>
            </a:r>
            <a:r>
              <a:rPr sz="1600" b="1" spc="-5" dirty="0">
                <a:latin typeface="微軟正黑體"/>
                <a:cs typeface="微軟正黑體"/>
              </a:rPr>
              <a:t>：</a:t>
            </a:r>
            <a:endParaRPr sz="1600">
              <a:latin typeface="微軟正黑體"/>
              <a:cs typeface="微軟正黑體"/>
            </a:endParaRPr>
          </a:p>
          <a:p>
            <a:pPr marL="548640" indent="-177800">
              <a:lnSpc>
                <a:spcPct val="100000"/>
              </a:lnSpc>
              <a:spcBef>
                <a:spcPts val="545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BAE"/>
                </a:solidFill>
                <a:latin typeface="微軟正黑體"/>
                <a:cs typeface="微軟正黑體"/>
              </a:rPr>
              <a:t>校務行政系</a:t>
            </a:r>
            <a:r>
              <a:rPr sz="1400" b="1" spc="320" dirty="0">
                <a:solidFill>
                  <a:srgbClr val="1A7BAE"/>
                </a:solidFill>
                <a:latin typeface="微軟正黑體"/>
                <a:cs typeface="微軟正黑體"/>
              </a:rPr>
              <a:t>統</a:t>
            </a:r>
            <a:r>
              <a:rPr sz="1400" b="1" dirty="0">
                <a:solidFill>
                  <a:srgbClr val="1A7BAE"/>
                </a:solidFill>
                <a:latin typeface="微軟正黑體"/>
                <a:cs typeface="微軟正黑體"/>
              </a:rPr>
              <a:t>+</a:t>
            </a:r>
            <a:r>
              <a:rPr sz="1400" b="1" spc="-20" dirty="0">
                <a:solidFill>
                  <a:srgbClr val="1A7BAE"/>
                </a:solidFill>
                <a:latin typeface="微軟正黑體"/>
                <a:cs typeface="微軟正黑體"/>
              </a:rPr>
              <a:t> </a:t>
            </a:r>
            <a:r>
              <a:rPr sz="1400" b="1" dirty="0">
                <a:solidFill>
                  <a:srgbClr val="1A7BAE"/>
                </a:solidFill>
                <a:latin typeface="微軟正黑體"/>
                <a:cs typeface="微軟正黑體"/>
              </a:rPr>
              <a:t>學生學習歷程檔案紀錄</a:t>
            </a:r>
            <a:r>
              <a:rPr sz="1400" b="1" spc="-15" dirty="0">
                <a:solidFill>
                  <a:srgbClr val="1A7BAE"/>
                </a:solidFill>
                <a:latin typeface="微軟正黑體"/>
                <a:cs typeface="微軟正黑體"/>
              </a:rPr>
              <a:t>模</a:t>
            </a:r>
            <a:r>
              <a:rPr sz="1400" b="1" dirty="0">
                <a:solidFill>
                  <a:srgbClr val="1A7BAE"/>
                </a:solidFill>
                <a:latin typeface="微軟正黑體"/>
                <a:cs typeface="微軟正黑體"/>
              </a:rPr>
              <a:t>組</a:t>
            </a:r>
            <a:endParaRPr sz="1400">
              <a:latin typeface="微軟正黑體"/>
              <a:cs typeface="微軟正黑體"/>
            </a:endParaRPr>
          </a:p>
          <a:p>
            <a:pPr marL="548640" indent="-177800">
              <a:lnSpc>
                <a:spcPct val="100000"/>
              </a:lnSpc>
              <a:spcBef>
                <a:spcPts val="505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BAE"/>
                </a:solidFill>
                <a:latin typeface="微軟正黑體"/>
                <a:cs typeface="微軟正黑體"/>
              </a:rPr>
              <a:t>直接整合於校務行政系統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152888" y="851916"/>
            <a:ext cx="1776971" cy="4905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68289" y="2830067"/>
            <a:ext cx="140829" cy="1127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96500" y="2830067"/>
            <a:ext cx="118021" cy="11277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14609" y="893825"/>
            <a:ext cx="1653539" cy="4782820"/>
          </a:xfrm>
          <a:custGeom>
            <a:avLst/>
            <a:gdLst/>
            <a:ahLst/>
            <a:cxnLst/>
            <a:rect l="l" t="t" r="r" b="b"/>
            <a:pathLst>
              <a:path w="1653540" h="4782820">
                <a:moveTo>
                  <a:pt x="0" y="0"/>
                </a:moveTo>
                <a:lnTo>
                  <a:pt x="1653540" y="0"/>
                </a:lnTo>
                <a:lnTo>
                  <a:pt x="1653540" y="4782312"/>
                </a:lnTo>
                <a:lnTo>
                  <a:pt x="0" y="4782312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14609" y="893825"/>
            <a:ext cx="1653539" cy="4782820"/>
          </a:xfrm>
          <a:custGeom>
            <a:avLst/>
            <a:gdLst/>
            <a:ahLst/>
            <a:cxnLst/>
            <a:rect l="l" t="t" r="r" b="b"/>
            <a:pathLst>
              <a:path w="1653540" h="4782820">
                <a:moveTo>
                  <a:pt x="0" y="0"/>
                </a:moveTo>
                <a:lnTo>
                  <a:pt x="1653540" y="0"/>
                </a:lnTo>
                <a:lnTo>
                  <a:pt x="1653540" y="4782312"/>
                </a:lnTo>
                <a:lnTo>
                  <a:pt x="0" y="478231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15371" y="2851416"/>
            <a:ext cx="1039367" cy="6796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49356" y="2851416"/>
            <a:ext cx="1039367" cy="679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37647" y="3217176"/>
            <a:ext cx="1830323" cy="679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315485" y="2927062"/>
            <a:ext cx="1457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indent="7747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solidFill>
                  <a:srgbClr val="FFFFFF"/>
                </a:solidFill>
                <a:latin typeface="Microsoft YaHei"/>
                <a:cs typeface="Microsoft YaHei"/>
              </a:rPr>
              <a:t>學習歷程 </a:t>
            </a:r>
            <a:r>
              <a:rPr sz="2400" b="1" spc="-160" dirty="0">
                <a:solidFill>
                  <a:srgbClr val="FFFFFF"/>
                </a:solidFill>
                <a:latin typeface="Microsoft YaHei"/>
                <a:cs typeface="Microsoft YaHei"/>
              </a:rPr>
              <a:t>中央資料庫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99047" y="848880"/>
            <a:ext cx="4162043" cy="49270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39611" y="2171700"/>
            <a:ext cx="2947415" cy="36103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98870" y="893825"/>
            <a:ext cx="4017645" cy="4782820"/>
          </a:xfrm>
          <a:custGeom>
            <a:avLst/>
            <a:gdLst/>
            <a:ahLst/>
            <a:cxnLst/>
            <a:rect l="l" t="t" r="r" b="b"/>
            <a:pathLst>
              <a:path w="4017645" h="4782820">
                <a:moveTo>
                  <a:pt x="2660154" y="0"/>
                </a:moveTo>
                <a:lnTo>
                  <a:pt x="0" y="0"/>
                </a:lnTo>
                <a:lnTo>
                  <a:pt x="0" y="4782312"/>
                </a:lnTo>
                <a:lnTo>
                  <a:pt x="2660154" y="4782312"/>
                </a:lnTo>
                <a:lnTo>
                  <a:pt x="2660154" y="2721952"/>
                </a:lnTo>
                <a:lnTo>
                  <a:pt x="3731769" y="2721952"/>
                </a:lnTo>
                <a:lnTo>
                  <a:pt x="4017264" y="2391156"/>
                </a:lnTo>
                <a:lnTo>
                  <a:pt x="3731769" y="2060359"/>
                </a:lnTo>
                <a:lnTo>
                  <a:pt x="2660154" y="2060359"/>
                </a:lnTo>
                <a:lnTo>
                  <a:pt x="2660154" y="0"/>
                </a:lnTo>
                <a:close/>
              </a:path>
              <a:path w="4017645" h="4782820">
                <a:moveTo>
                  <a:pt x="3731769" y="2721952"/>
                </a:moveTo>
                <a:lnTo>
                  <a:pt x="3467100" y="2721952"/>
                </a:lnTo>
                <a:lnTo>
                  <a:pt x="3467100" y="3028619"/>
                </a:lnTo>
                <a:lnTo>
                  <a:pt x="3731769" y="2721952"/>
                </a:lnTo>
                <a:close/>
              </a:path>
              <a:path w="4017645" h="4782820">
                <a:moveTo>
                  <a:pt x="3467100" y="1753692"/>
                </a:moveTo>
                <a:lnTo>
                  <a:pt x="3467100" y="2060359"/>
                </a:lnTo>
                <a:lnTo>
                  <a:pt x="3731769" y="2060359"/>
                </a:lnTo>
                <a:lnTo>
                  <a:pt x="3467100" y="1753692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98870" y="893825"/>
            <a:ext cx="4017645" cy="4782820"/>
          </a:xfrm>
          <a:custGeom>
            <a:avLst/>
            <a:gdLst/>
            <a:ahLst/>
            <a:cxnLst/>
            <a:rect l="l" t="t" r="r" b="b"/>
            <a:pathLst>
              <a:path w="4017645" h="4782820">
                <a:moveTo>
                  <a:pt x="0" y="0"/>
                </a:moveTo>
                <a:lnTo>
                  <a:pt x="2660154" y="0"/>
                </a:lnTo>
                <a:lnTo>
                  <a:pt x="2660154" y="2060359"/>
                </a:lnTo>
                <a:lnTo>
                  <a:pt x="3467100" y="2060359"/>
                </a:lnTo>
                <a:lnTo>
                  <a:pt x="3467100" y="1753692"/>
                </a:lnTo>
                <a:lnTo>
                  <a:pt x="4017264" y="2391156"/>
                </a:lnTo>
                <a:lnTo>
                  <a:pt x="3467100" y="3028619"/>
                </a:lnTo>
                <a:lnTo>
                  <a:pt x="3467100" y="2721952"/>
                </a:lnTo>
                <a:lnTo>
                  <a:pt x="2660154" y="2721952"/>
                </a:lnTo>
                <a:lnTo>
                  <a:pt x="2660154" y="4782312"/>
                </a:lnTo>
                <a:lnTo>
                  <a:pt x="0" y="478231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17335" y="2196083"/>
            <a:ext cx="2538983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50935" y="2196083"/>
            <a:ext cx="710183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95316" y="2271741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學習歷程學校平臺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71616" y="5270973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【註】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445758" y="2919225"/>
            <a:ext cx="2194560" cy="835660"/>
          </a:xfrm>
          <a:custGeom>
            <a:avLst/>
            <a:gdLst/>
            <a:ahLst/>
            <a:cxnLst/>
            <a:rect l="l" t="t" r="r" b="b"/>
            <a:pathLst>
              <a:path w="2194559" h="835660">
                <a:moveTo>
                  <a:pt x="2055368" y="0"/>
                </a:moveTo>
                <a:lnTo>
                  <a:pt x="139192" y="0"/>
                </a:lnTo>
                <a:lnTo>
                  <a:pt x="95196" y="7096"/>
                </a:lnTo>
                <a:lnTo>
                  <a:pt x="56987" y="26856"/>
                </a:lnTo>
                <a:lnTo>
                  <a:pt x="26856" y="56987"/>
                </a:lnTo>
                <a:lnTo>
                  <a:pt x="7096" y="95196"/>
                </a:lnTo>
                <a:lnTo>
                  <a:pt x="0" y="139191"/>
                </a:lnTo>
                <a:lnTo>
                  <a:pt x="0" y="695947"/>
                </a:lnTo>
                <a:lnTo>
                  <a:pt x="7096" y="739948"/>
                </a:lnTo>
                <a:lnTo>
                  <a:pt x="26856" y="778162"/>
                </a:lnTo>
                <a:lnTo>
                  <a:pt x="56987" y="808295"/>
                </a:lnTo>
                <a:lnTo>
                  <a:pt x="95196" y="828055"/>
                </a:lnTo>
                <a:lnTo>
                  <a:pt x="139192" y="835151"/>
                </a:lnTo>
                <a:lnTo>
                  <a:pt x="2055368" y="835151"/>
                </a:lnTo>
                <a:lnTo>
                  <a:pt x="2099363" y="828055"/>
                </a:lnTo>
                <a:lnTo>
                  <a:pt x="2137572" y="808295"/>
                </a:lnTo>
                <a:lnTo>
                  <a:pt x="2167703" y="778162"/>
                </a:lnTo>
                <a:lnTo>
                  <a:pt x="2187463" y="739948"/>
                </a:lnTo>
                <a:lnTo>
                  <a:pt x="2194560" y="695947"/>
                </a:lnTo>
                <a:lnTo>
                  <a:pt x="2194560" y="139191"/>
                </a:lnTo>
                <a:lnTo>
                  <a:pt x="2187463" y="95196"/>
                </a:lnTo>
                <a:lnTo>
                  <a:pt x="2167703" y="56987"/>
                </a:lnTo>
                <a:lnTo>
                  <a:pt x="2137572" y="26856"/>
                </a:lnTo>
                <a:lnTo>
                  <a:pt x="2099363" y="7096"/>
                </a:lnTo>
                <a:lnTo>
                  <a:pt x="2055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45758" y="2919225"/>
            <a:ext cx="2194560" cy="835660"/>
          </a:xfrm>
          <a:custGeom>
            <a:avLst/>
            <a:gdLst/>
            <a:ahLst/>
            <a:cxnLst/>
            <a:rect l="l" t="t" r="r" b="b"/>
            <a:pathLst>
              <a:path w="2194559" h="835660">
                <a:moveTo>
                  <a:pt x="0" y="139191"/>
                </a:moveTo>
                <a:lnTo>
                  <a:pt x="7096" y="95196"/>
                </a:lnTo>
                <a:lnTo>
                  <a:pt x="26856" y="56987"/>
                </a:lnTo>
                <a:lnTo>
                  <a:pt x="56987" y="26856"/>
                </a:lnTo>
                <a:lnTo>
                  <a:pt x="95196" y="7096"/>
                </a:lnTo>
                <a:lnTo>
                  <a:pt x="139192" y="0"/>
                </a:lnTo>
                <a:lnTo>
                  <a:pt x="2055368" y="0"/>
                </a:lnTo>
                <a:lnTo>
                  <a:pt x="2099363" y="7096"/>
                </a:lnTo>
                <a:lnTo>
                  <a:pt x="2137572" y="26856"/>
                </a:lnTo>
                <a:lnTo>
                  <a:pt x="2167703" y="56987"/>
                </a:lnTo>
                <a:lnTo>
                  <a:pt x="2187463" y="95196"/>
                </a:lnTo>
                <a:lnTo>
                  <a:pt x="2194560" y="139191"/>
                </a:lnTo>
                <a:lnTo>
                  <a:pt x="2194560" y="695947"/>
                </a:lnTo>
                <a:lnTo>
                  <a:pt x="2187463" y="739948"/>
                </a:lnTo>
                <a:lnTo>
                  <a:pt x="2167703" y="778162"/>
                </a:lnTo>
                <a:lnTo>
                  <a:pt x="2137572" y="808295"/>
                </a:lnTo>
                <a:lnTo>
                  <a:pt x="2099363" y="828055"/>
                </a:lnTo>
                <a:lnTo>
                  <a:pt x="2055368" y="835151"/>
                </a:lnTo>
                <a:lnTo>
                  <a:pt x="139192" y="835151"/>
                </a:lnTo>
                <a:lnTo>
                  <a:pt x="95196" y="828055"/>
                </a:lnTo>
                <a:lnTo>
                  <a:pt x="56987" y="808295"/>
                </a:lnTo>
                <a:lnTo>
                  <a:pt x="26856" y="778162"/>
                </a:lnTo>
                <a:lnTo>
                  <a:pt x="7096" y="739948"/>
                </a:lnTo>
                <a:lnTo>
                  <a:pt x="0" y="695947"/>
                </a:lnTo>
                <a:lnTo>
                  <a:pt x="0" y="139191"/>
                </a:lnTo>
                <a:close/>
              </a:path>
            </a:pathLst>
          </a:custGeom>
          <a:ln w="25908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766171" y="3056947"/>
            <a:ext cx="1552575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FF"/>
                </a:solidFill>
                <a:latin typeface="微軟正黑體"/>
                <a:cs typeface="微軟正黑體"/>
              </a:rPr>
              <a:t>校務行政系統</a:t>
            </a:r>
            <a:endParaRPr sz="200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0000FF"/>
                </a:solidFill>
                <a:latin typeface="微軟正黑體"/>
                <a:cs typeface="微軟正黑體"/>
              </a:rPr>
              <a:t>(</a:t>
            </a:r>
            <a:r>
              <a:rPr sz="1400" dirty="0">
                <a:solidFill>
                  <a:srgbClr val="0000FF"/>
                </a:solidFill>
                <a:latin typeface="微軟正黑體"/>
                <a:cs typeface="微軟正黑體"/>
              </a:rPr>
              <a:t>各家系統廠商)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45758" y="3868678"/>
            <a:ext cx="2194560" cy="1298575"/>
          </a:xfrm>
          <a:custGeom>
            <a:avLst/>
            <a:gdLst/>
            <a:ahLst/>
            <a:cxnLst/>
            <a:rect l="l" t="t" r="r" b="b"/>
            <a:pathLst>
              <a:path w="2194559" h="1298575">
                <a:moveTo>
                  <a:pt x="1978152" y="0"/>
                </a:moveTo>
                <a:lnTo>
                  <a:pt x="216408" y="0"/>
                </a:lnTo>
                <a:lnTo>
                  <a:pt x="166787" y="5715"/>
                </a:lnTo>
                <a:lnTo>
                  <a:pt x="121236" y="21995"/>
                </a:lnTo>
                <a:lnTo>
                  <a:pt x="81055" y="47542"/>
                </a:lnTo>
                <a:lnTo>
                  <a:pt x="47542" y="81055"/>
                </a:lnTo>
                <a:lnTo>
                  <a:pt x="21995" y="121236"/>
                </a:lnTo>
                <a:lnTo>
                  <a:pt x="5715" y="166787"/>
                </a:lnTo>
                <a:lnTo>
                  <a:pt x="0" y="216407"/>
                </a:lnTo>
                <a:lnTo>
                  <a:pt x="0" y="1082027"/>
                </a:lnTo>
                <a:lnTo>
                  <a:pt x="5715" y="1131648"/>
                </a:lnTo>
                <a:lnTo>
                  <a:pt x="21995" y="1177200"/>
                </a:lnTo>
                <a:lnTo>
                  <a:pt x="47542" y="1217384"/>
                </a:lnTo>
                <a:lnTo>
                  <a:pt x="81055" y="1250900"/>
                </a:lnTo>
                <a:lnTo>
                  <a:pt x="121236" y="1276449"/>
                </a:lnTo>
                <a:lnTo>
                  <a:pt x="166787" y="1292731"/>
                </a:lnTo>
                <a:lnTo>
                  <a:pt x="216408" y="1298448"/>
                </a:lnTo>
                <a:lnTo>
                  <a:pt x="1978152" y="1298448"/>
                </a:lnTo>
                <a:lnTo>
                  <a:pt x="2027772" y="1292731"/>
                </a:lnTo>
                <a:lnTo>
                  <a:pt x="2073323" y="1276449"/>
                </a:lnTo>
                <a:lnTo>
                  <a:pt x="2113504" y="1250900"/>
                </a:lnTo>
                <a:lnTo>
                  <a:pt x="2147017" y="1217384"/>
                </a:lnTo>
                <a:lnTo>
                  <a:pt x="2172564" y="1177200"/>
                </a:lnTo>
                <a:lnTo>
                  <a:pt x="2188844" y="1131648"/>
                </a:lnTo>
                <a:lnTo>
                  <a:pt x="2194560" y="1082027"/>
                </a:lnTo>
                <a:lnTo>
                  <a:pt x="2194560" y="216407"/>
                </a:lnTo>
                <a:lnTo>
                  <a:pt x="2188844" y="166787"/>
                </a:lnTo>
                <a:lnTo>
                  <a:pt x="2172564" y="121236"/>
                </a:lnTo>
                <a:lnTo>
                  <a:pt x="2147017" y="81055"/>
                </a:lnTo>
                <a:lnTo>
                  <a:pt x="2113504" y="47542"/>
                </a:lnTo>
                <a:lnTo>
                  <a:pt x="2073323" y="21995"/>
                </a:lnTo>
                <a:lnTo>
                  <a:pt x="2027772" y="5715"/>
                </a:lnTo>
                <a:lnTo>
                  <a:pt x="1978152" y="0"/>
                </a:lnTo>
                <a:close/>
              </a:path>
            </a:pathLst>
          </a:custGeom>
          <a:solidFill>
            <a:srgbClr val="E9F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45758" y="3868678"/>
            <a:ext cx="2194560" cy="1298575"/>
          </a:xfrm>
          <a:custGeom>
            <a:avLst/>
            <a:gdLst/>
            <a:ahLst/>
            <a:cxnLst/>
            <a:rect l="l" t="t" r="r" b="b"/>
            <a:pathLst>
              <a:path w="2194559" h="1298575">
                <a:moveTo>
                  <a:pt x="0" y="216407"/>
                </a:moveTo>
                <a:lnTo>
                  <a:pt x="5715" y="166787"/>
                </a:lnTo>
                <a:lnTo>
                  <a:pt x="21995" y="121236"/>
                </a:lnTo>
                <a:lnTo>
                  <a:pt x="47542" y="81055"/>
                </a:lnTo>
                <a:lnTo>
                  <a:pt x="81055" y="47542"/>
                </a:lnTo>
                <a:lnTo>
                  <a:pt x="121236" y="21995"/>
                </a:lnTo>
                <a:lnTo>
                  <a:pt x="166787" y="5715"/>
                </a:lnTo>
                <a:lnTo>
                  <a:pt x="216408" y="0"/>
                </a:lnTo>
                <a:lnTo>
                  <a:pt x="1978152" y="0"/>
                </a:lnTo>
                <a:lnTo>
                  <a:pt x="2027772" y="5715"/>
                </a:lnTo>
                <a:lnTo>
                  <a:pt x="2073323" y="21995"/>
                </a:lnTo>
                <a:lnTo>
                  <a:pt x="2113504" y="47542"/>
                </a:lnTo>
                <a:lnTo>
                  <a:pt x="2147017" y="81055"/>
                </a:lnTo>
                <a:lnTo>
                  <a:pt x="2172564" y="121236"/>
                </a:lnTo>
                <a:lnTo>
                  <a:pt x="2188844" y="166787"/>
                </a:lnTo>
                <a:lnTo>
                  <a:pt x="2194560" y="216407"/>
                </a:lnTo>
                <a:lnTo>
                  <a:pt x="2194560" y="1082027"/>
                </a:lnTo>
                <a:lnTo>
                  <a:pt x="2188844" y="1131648"/>
                </a:lnTo>
                <a:lnTo>
                  <a:pt x="2172564" y="1177200"/>
                </a:lnTo>
                <a:lnTo>
                  <a:pt x="2147017" y="1217384"/>
                </a:lnTo>
                <a:lnTo>
                  <a:pt x="2113504" y="1250900"/>
                </a:lnTo>
                <a:lnTo>
                  <a:pt x="2073323" y="1276449"/>
                </a:lnTo>
                <a:lnTo>
                  <a:pt x="2027772" y="1292731"/>
                </a:lnTo>
                <a:lnTo>
                  <a:pt x="1978152" y="1298448"/>
                </a:lnTo>
                <a:lnTo>
                  <a:pt x="216408" y="1298448"/>
                </a:lnTo>
                <a:lnTo>
                  <a:pt x="166787" y="1292731"/>
                </a:lnTo>
                <a:lnTo>
                  <a:pt x="121236" y="1276449"/>
                </a:lnTo>
                <a:lnTo>
                  <a:pt x="81055" y="1250900"/>
                </a:lnTo>
                <a:lnTo>
                  <a:pt x="47542" y="1217384"/>
                </a:lnTo>
                <a:lnTo>
                  <a:pt x="21995" y="1177200"/>
                </a:lnTo>
                <a:lnTo>
                  <a:pt x="5715" y="1131648"/>
                </a:lnTo>
                <a:lnTo>
                  <a:pt x="0" y="1082027"/>
                </a:lnTo>
                <a:lnTo>
                  <a:pt x="0" y="216407"/>
                </a:lnTo>
                <a:close/>
              </a:path>
            </a:pathLst>
          </a:custGeom>
          <a:ln w="25908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510458" y="3977963"/>
            <a:ext cx="206184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F3420"/>
                </a:solidFill>
                <a:latin typeface="微軟正黑體"/>
                <a:cs typeface="微軟正黑體"/>
              </a:rPr>
              <a:t>學生學習歷程檔案 紀錄模組</a:t>
            </a:r>
            <a:endParaRPr sz="2000">
              <a:latin typeface="微軟正黑體"/>
              <a:cs typeface="微軟正黑體"/>
            </a:endParaRPr>
          </a:p>
          <a:p>
            <a:pPr marL="21590" marR="13970" algn="ctr">
              <a:lnSpc>
                <a:spcPct val="100000"/>
              </a:lnSpc>
              <a:spcBef>
                <a:spcPts val="15"/>
              </a:spcBef>
            </a:pPr>
            <a:r>
              <a:rPr sz="1400" spc="5" dirty="0">
                <a:solidFill>
                  <a:srgbClr val="BF3420"/>
                </a:solidFill>
                <a:latin typeface="微軟正黑體"/>
                <a:cs typeface="微軟正黑體"/>
              </a:rPr>
              <a:t>(</a:t>
            </a:r>
            <a:r>
              <a:rPr sz="1400" dirty="0">
                <a:solidFill>
                  <a:srgbClr val="BF3420"/>
                </a:solidFill>
                <a:latin typeface="微軟正黑體"/>
                <a:cs typeface="微軟正黑體"/>
              </a:rPr>
              <a:t>國教署委託開發、直</a:t>
            </a:r>
            <a:r>
              <a:rPr sz="1400" spc="-15" dirty="0">
                <a:solidFill>
                  <a:srgbClr val="BF3420"/>
                </a:solidFill>
                <a:latin typeface="微軟正黑體"/>
                <a:cs typeface="微軟正黑體"/>
              </a:rPr>
              <a:t>轄</a:t>
            </a:r>
            <a:r>
              <a:rPr sz="1400" dirty="0">
                <a:solidFill>
                  <a:srgbClr val="BF3420"/>
                </a:solidFill>
                <a:latin typeface="微軟正黑體"/>
                <a:cs typeface="微軟正黑體"/>
              </a:rPr>
              <a:t>市 委託開發、各校自行開</a:t>
            </a:r>
            <a:r>
              <a:rPr sz="1400" spc="-15" dirty="0">
                <a:solidFill>
                  <a:srgbClr val="BF3420"/>
                </a:solidFill>
                <a:latin typeface="微軟正黑體"/>
                <a:cs typeface="微軟正黑體"/>
              </a:rPr>
              <a:t>發</a:t>
            </a:r>
            <a:r>
              <a:rPr sz="1400" dirty="0">
                <a:solidFill>
                  <a:srgbClr val="BF3420"/>
                </a:solidFill>
                <a:latin typeface="微軟正黑體"/>
                <a:cs typeface="微軟正黑體"/>
              </a:rPr>
              <a:t>)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459211" y="1053083"/>
            <a:ext cx="1085087" cy="1197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128503" y="1929383"/>
            <a:ext cx="1767839" cy="97231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626547" y="1089008"/>
            <a:ext cx="7727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984807"/>
                </a:solidFill>
                <a:latin typeface="Wingdings"/>
                <a:cs typeface="Wingdings"/>
              </a:rPr>
              <a:t></a:t>
            </a:r>
            <a:endParaRPr sz="6600">
              <a:latin typeface="Wingdings"/>
              <a:cs typeface="Wingding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976871" y="1065276"/>
            <a:ext cx="1039367" cy="11125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43455" y="1711451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4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6672" y="3547871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81200" y="5923788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5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081213" y="5952234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572767" y="4037076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666839" y="2739368"/>
            <a:ext cx="4188460" cy="192722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206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學生</a:t>
            </a:r>
            <a:endParaRPr sz="2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405765" algn="l"/>
              </a:tabLst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2	</a:t>
            </a:r>
            <a:r>
              <a:rPr sz="1800" dirty="0">
                <a:solidFill>
                  <a:srgbClr val="BF3420"/>
                </a:solidFill>
                <a:latin typeface="Wingdings"/>
                <a:cs typeface="Wingdings"/>
              </a:rPr>
              <a:t></a:t>
            </a:r>
            <a:r>
              <a:rPr sz="1800" spc="320" dirty="0">
                <a:solidFill>
                  <a:srgbClr val="BF34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F3420"/>
                </a:solidFill>
                <a:latin typeface="Microsoft YaHei"/>
                <a:cs typeface="Microsoft YaHei"/>
              </a:rPr>
              <a:t>上傳</a:t>
            </a:r>
            <a:r>
              <a:rPr sz="1800" b="1" spc="-10" dirty="0">
                <a:solidFill>
                  <a:srgbClr val="BF342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課程學習成果、多元表現</a:t>
            </a:r>
            <a:endParaRPr sz="1800">
              <a:latin typeface="Microsoft YaHei"/>
              <a:cs typeface="Microsoft YaHei"/>
            </a:endParaRPr>
          </a:p>
          <a:p>
            <a:pPr marL="1223010" marR="5080" indent="-1204595">
              <a:lnSpc>
                <a:spcPct val="130000"/>
              </a:lnSpc>
              <a:spcBef>
                <a:spcPts val="600"/>
              </a:spcBef>
              <a:tabLst>
                <a:tab pos="405765" algn="l"/>
              </a:tabLst>
            </a:pPr>
            <a:r>
              <a:rPr sz="2700" baseline="-13888" dirty="0">
                <a:solidFill>
                  <a:srgbClr val="FFFFFF"/>
                </a:solidFill>
                <a:latin typeface="Microsoft YaHei"/>
                <a:cs typeface="Microsoft YaHei"/>
              </a:rPr>
              <a:t>4	</a:t>
            </a:r>
            <a:r>
              <a:rPr sz="1800" dirty="0">
                <a:solidFill>
                  <a:srgbClr val="BF3420"/>
                </a:solidFill>
                <a:latin typeface="Wingdings"/>
                <a:cs typeface="Wingdings"/>
              </a:rPr>
              <a:t></a:t>
            </a:r>
            <a:r>
              <a:rPr sz="1800" spc="280" dirty="0">
                <a:solidFill>
                  <a:srgbClr val="BF34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F3420"/>
                </a:solidFill>
                <a:latin typeface="Microsoft YaHei"/>
                <a:cs typeface="Microsoft YaHei"/>
              </a:rPr>
              <a:t>勾選</a:t>
            </a:r>
            <a:r>
              <a:rPr sz="1800" b="1" spc="-40" dirty="0">
                <a:solidFill>
                  <a:srgbClr val="BF342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要提交至學習歷程中央資料庫 之課程學習成果、多元表現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746504" y="2173223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843721" y="1740327"/>
            <a:ext cx="16192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1800">
              <a:latin typeface="Microsoft YaHei"/>
              <a:cs typeface="Microsoft YaHei"/>
            </a:endParaRPr>
          </a:p>
          <a:p>
            <a:pPr marL="14604">
              <a:lnSpc>
                <a:spcPct val="100000"/>
              </a:lnSpc>
              <a:spcBef>
                <a:spcPts val="148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5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31580" y="3108960"/>
            <a:ext cx="848994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E46C0A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3461" y="13589"/>
            <a:ext cx="252222" cy="2274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12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</a:rPr>
              <a:t> 9</a:t>
            </a:r>
            <a:endParaRPr sz="14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065" y="203824"/>
            <a:ext cx="8757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學生學習歷程檔案如何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提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供備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審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資料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給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大專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校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院?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423" y="1005839"/>
            <a:ext cx="1380655" cy="3392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311" y="4792979"/>
            <a:ext cx="661415" cy="170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2767" y="4811267"/>
            <a:ext cx="768095" cy="1705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4711" y="1503538"/>
            <a:ext cx="2084919" cy="1345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8198" y="1559814"/>
            <a:ext cx="1984247" cy="120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198" y="1559815"/>
            <a:ext cx="1984375" cy="1202690"/>
          </a:xfrm>
          <a:custGeom>
            <a:avLst/>
            <a:gdLst/>
            <a:ahLst/>
            <a:cxnLst/>
            <a:rect l="l" t="t" r="r" b="b"/>
            <a:pathLst>
              <a:path w="1984375" h="1202689">
                <a:moveTo>
                  <a:pt x="0" y="243763"/>
                </a:moveTo>
                <a:lnTo>
                  <a:pt x="1400073" y="243763"/>
                </a:lnTo>
                <a:lnTo>
                  <a:pt x="1400073" y="0"/>
                </a:lnTo>
                <a:lnTo>
                  <a:pt x="1984248" y="601218"/>
                </a:lnTo>
                <a:lnTo>
                  <a:pt x="1400073" y="1202436"/>
                </a:lnTo>
                <a:lnTo>
                  <a:pt x="1400073" y="958672"/>
                </a:lnTo>
                <a:lnTo>
                  <a:pt x="0" y="958672"/>
                </a:lnTo>
                <a:lnTo>
                  <a:pt x="0" y="243763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58563" y="1992575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介接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63383" y="1456944"/>
            <a:ext cx="2240278" cy="1380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5095" y="1883664"/>
            <a:ext cx="1604860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0009" y="2407564"/>
            <a:ext cx="92277" cy="948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5106" y="1526286"/>
            <a:ext cx="2109215" cy="12024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25106" y="1526286"/>
            <a:ext cx="2109470" cy="1202690"/>
          </a:xfrm>
          <a:custGeom>
            <a:avLst/>
            <a:gdLst/>
            <a:ahLst/>
            <a:cxnLst/>
            <a:rect l="l" t="t" r="r" b="b"/>
            <a:pathLst>
              <a:path w="2109470" h="1202689">
                <a:moveTo>
                  <a:pt x="0" y="243763"/>
                </a:moveTo>
                <a:lnTo>
                  <a:pt x="1525054" y="243763"/>
                </a:lnTo>
                <a:lnTo>
                  <a:pt x="1525054" y="0"/>
                </a:lnTo>
                <a:lnTo>
                  <a:pt x="2109216" y="601218"/>
                </a:lnTo>
                <a:lnTo>
                  <a:pt x="1525054" y="1202436"/>
                </a:lnTo>
                <a:lnTo>
                  <a:pt x="1525054" y="958672"/>
                </a:lnTo>
                <a:lnTo>
                  <a:pt x="0" y="958672"/>
                </a:lnTo>
                <a:lnTo>
                  <a:pt x="0" y="24376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27916" y="1958592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提供備審資料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69780" y="1580148"/>
            <a:ext cx="1302157" cy="11810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247913" y="2904123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YaHei"/>
                <a:cs typeface="Microsoft YaHei"/>
              </a:rPr>
              <a:t>大學或技專校院校系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38643" y="3677411"/>
            <a:ext cx="3819142" cy="1110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9388" y="3774947"/>
            <a:ext cx="2436875" cy="9707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7300" y="3706367"/>
            <a:ext cx="2331719" cy="1013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7796" y="3896391"/>
            <a:ext cx="1191895" cy="694690"/>
          </a:xfrm>
          <a:custGeom>
            <a:avLst/>
            <a:gdLst/>
            <a:ahLst/>
            <a:cxnLst/>
            <a:rect l="l" t="t" r="r" b="b"/>
            <a:pathLst>
              <a:path w="1191895" h="694689">
                <a:moveTo>
                  <a:pt x="1191577" y="0"/>
                </a:moveTo>
                <a:lnTo>
                  <a:pt x="880872" y="0"/>
                </a:lnTo>
                <a:lnTo>
                  <a:pt x="0" y="69411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7924" y="4552717"/>
            <a:ext cx="83820" cy="77470"/>
          </a:xfrm>
          <a:custGeom>
            <a:avLst/>
            <a:gdLst/>
            <a:ahLst/>
            <a:cxnLst/>
            <a:rect l="l" t="t" r="r" b="b"/>
            <a:pathLst>
              <a:path w="83820" h="77470">
                <a:moveTo>
                  <a:pt x="36258" y="0"/>
                </a:moveTo>
                <a:lnTo>
                  <a:pt x="0" y="77088"/>
                </a:lnTo>
                <a:lnTo>
                  <a:pt x="83426" y="59855"/>
                </a:lnTo>
                <a:lnTo>
                  <a:pt x="36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877300" y="3706367"/>
            <a:ext cx="2331720" cy="10134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90805" marR="94615" algn="just">
              <a:lnSpc>
                <a:spcPct val="120000"/>
              </a:lnSpc>
              <a:spcBef>
                <a:spcPts val="745"/>
              </a:spcBef>
            </a:pPr>
            <a:r>
              <a:rPr sz="1400" dirty="0">
                <a:latin typeface="Microsoft YaHei"/>
                <a:cs typeface="Microsoft YaHei"/>
              </a:rPr>
              <a:t>同學有勾選的課程學習</a:t>
            </a:r>
            <a:r>
              <a:rPr sz="1400" spc="-15" dirty="0">
                <a:latin typeface="Microsoft YaHei"/>
                <a:cs typeface="Microsoft YaHei"/>
              </a:rPr>
              <a:t>成</a:t>
            </a:r>
            <a:r>
              <a:rPr sz="1400" dirty="0">
                <a:latin typeface="Microsoft YaHei"/>
                <a:cs typeface="Microsoft YaHei"/>
              </a:rPr>
              <a:t>果 及多元表現，大學或技</a:t>
            </a:r>
            <a:r>
              <a:rPr sz="1400" spc="-15" dirty="0">
                <a:latin typeface="Microsoft YaHei"/>
                <a:cs typeface="Microsoft YaHei"/>
              </a:rPr>
              <a:t>專</a:t>
            </a:r>
            <a:r>
              <a:rPr sz="1400" dirty="0">
                <a:latin typeface="Microsoft YaHei"/>
                <a:cs typeface="Microsoft YaHei"/>
              </a:rPr>
              <a:t>校 院才看得到。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17635" y="2925573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4">
                <a:moveTo>
                  <a:pt x="0" y="97306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79541" y="286207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1823" y="3819144"/>
            <a:ext cx="4282438" cy="19004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59151" y="5039867"/>
            <a:ext cx="899159" cy="6187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63545" y="3868673"/>
            <a:ext cx="4133087" cy="17693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3545" y="3868676"/>
            <a:ext cx="4133215" cy="1769745"/>
          </a:xfrm>
          <a:custGeom>
            <a:avLst/>
            <a:gdLst/>
            <a:ahLst/>
            <a:cxnLst/>
            <a:rect l="l" t="t" r="r" b="b"/>
            <a:pathLst>
              <a:path w="4133215" h="1769745">
                <a:moveTo>
                  <a:pt x="0" y="1061808"/>
                </a:moveTo>
                <a:lnTo>
                  <a:pt x="3207893" y="1061808"/>
                </a:lnTo>
                <a:lnTo>
                  <a:pt x="3207893" y="578256"/>
                </a:lnTo>
                <a:lnTo>
                  <a:pt x="2990253" y="578256"/>
                </a:lnTo>
                <a:lnTo>
                  <a:pt x="3561676" y="0"/>
                </a:lnTo>
                <a:lnTo>
                  <a:pt x="4133088" y="578256"/>
                </a:lnTo>
                <a:lnTo>
                  <a:pt x="3915448" y="578256"/>
                </a:lnTo>
                <a:lnTo>
                  <a:pt x="3915448" y="1769364"/>
                </a:lnTo>
                <a:lnTo>
                  <a:pt x="0" y="1769364"/>
                </a:lnTo>
                <a:lnTo>
                  <a:pt x="0" y="106180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9820" y="4625340"/>
            <a:ext cx="486409" cy="478790"/>
          </a:xfrm>
          <a:custGeom>
            <a:avLst/>
            <a:gdLst/>
            <a:ahLst/>
            <a:cxnLst/>
            <a:rect l="l" t="t" r="r" b="b"/>
            <a:pathLst>
              <a:path w="486410" h="478789">
                <a:moveTo>
                  <a:pt x="243078" y="0"/>
                </a:moveTo>
                <a:lnTo>
                  <a:pt x="194088" y="4861"/>
                </a:lnTo>
                <a:lnTo>
                  <a:pt x="148459" y="18802"/>
                </a:lnTo>
                <a:lnTo>
                  <a:pt x="107169" y="40863"/>
                </a:lnTo>
                <a:lnTo>
                  <a:pt x="71194" y="70080"/>
                </a:lnTo>
                <a:lnTo>
                  <a:pt x="41513" y="105491"/>
                </a:lnTo>
                <a:lnTo>
                  <a:pt x="19101" y="146134"/>
                </a:lnTo>
                <a:lnTo>
                  <a:pt x="4938" y="191047"/>
                </a:lnTo>
                <a:lnTo>
                  <a:pt x="0" y="239268"/>
                </a:lnTo>
                <a:lnTo>
                  <a:pt x="4938" y="287488"/>
                </a:lnTo>
                <a:lnTo>
                  <a:pt x="19101" y="332401"/>
                </a:lnTo>
                <a:lnTo>
                  <a:pt x="41513" y="373044"/>
                </a:lnTo>
                <a:lnTo>
                  <a:pt x="71194" y="408455"/>
                </a:lnTo>
                <a:lnTo>
                  <a:pt x="107169" y="437672"/>
                </a:lnTo>
                <a:lnTo>
                  <a:pt x="148459" y="459733"/>
                </a:lnTo>
                <a:lnTo>
                  <a:pt x="194088" y="473674"/>
                </a:lnTo>
                <a:lnTo>
                  <a:pt x="243078" y="478536"/>
                </a:lnTo>
                <a:lnTo>
                  <a:pt x="292067" y="473674"/>
                </a:lnTo>
                <a:lnTo>
                  <a:pt x="337696" y="459733"/>
                </a:lnTo>
                <a:lnTo>
                  <a:pt x="378986" y="437672"/>
                </a:lnTo>
                <a:lnTo>
                  <a:pt x="414961" y="408455"/>
                </a:lnTo>
                <a:lnTo>
                  <a:pt x="444642" y="373044"/>
                </a:lnTo>
                <a:lnTo>
                  <a:pt x="467054" y="332401"/>
                </a:lnTo>
                <a:lnTo>
                  <a:pt x="481217" y="287488"/>
                </a:lnTo>
                <a:lnTo>
                  <a:pt x="486156" y="239268"/>
                </a:lnTo>
                <a:lnTo>
                  <a:pt x="481217" y="191047"/>
                </a:lnTo>
                <a:lnTo>
                  <a:pt x="467054" y="146134"/>
                </a:lnTo>
                <a:lnTo>
                  <a:pt x="444642" y="105491"/>
                </a:lnTo>
                <a:lnTo>
                  <a:pt x="414961" y="70080"/>
                </a:lnTo>
                <a:lnTo>
                  <a:pt x="378986" y="40863"/>
                </a:lnTo>
                <a:lnTo>
                  <a:pt x="337696" y="18802"/>
                </a:lnTo>
                <a:lnTo>
                  <a:pt x="292067" y="4861"/>
                </a:lnTo>
                <a:lnTo>
                  <a:pt x="243078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25221" y="4688876"/>
            <a:ext cx="3834765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35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2000">
              <a:latin typeface="Microsoft YaHei"/>
              <a:cs typeface="Microsoft YaHei"/>
            </a:endParaRPr>
          </a:p>
          <a:p>
            <a:pPr marL="28575">
              <a:lnSpc>
                <a:spcPts val="2235"/>
              </a:lnSpc>
            </a:pPr>
            <a:r>
              <a:rPr sz="3000" baseline="-36111" dirty="0">
                <a:latin typeface="Microsoft YaHei"/>
                <a:cs typeface="Microsoft YaHei"/>
              </a:rPr>
              <a:t>勾選</a:t>
            </a:r>
            <a:r>
              <a:rPr sz="3000" spc="-232" baseline="-36111" dirty="0">
                <a:latin typeface="Microsoft YaHei"/>
                <a:cs typeface="Microsoft YaHei"/>
              </a:rPr>
              <a:t> </a:t>
            </a:r>
            <a:r>
              <a:rPr sz="1400" b="1" spc="-5" dirty="0">
                <a:solidFill>
                  <a:srgbClr val="BF3420"/>
                </a:solidFill>
                <a:latin typeface="Microsoft YaHei"/>
                <a:cs typeface="Microsoft YaHei"/>
              </a:rPr>
              <a:t>●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</a:t>
            </a:r>
            <a:r>
              <a:rPr sz="1400" b="1" spc="-305" dirty="0">
                <a:solidFill>
                  <a:srgbClr val="FF0000"/>
                </a:solidFill>
                <a:latin typeface="Microsoft YaHei"/>
                <a:cs typeface="Microsoft YaHei"/>
              </a:rPr>
              <a:t>果</a:t>
            </a:r>
            <a:r>
              <a:rPr sz="1400" spc="-305" dirty="0">
                <a:latin typeface="微軟正黑體"/>
                <a:cs typeface="微軟正黑體"/>
              </a:rPr>
              <a:t>：</a:t>
            </a:r>
            <a:r>
              <a:rPr sz="1400" spc="-204" dirty="0">
                <a:latin typeface="Microsoft YaHei"/>
                <a:cs typeface="Microsoft YaHei"/>
              </a:rPr>
              <a:t>大</a:t>
            </a:r>
            <a:r>
              <a:rPr sz="1400" spc="-100" dirty="0">
                <a:latin typeface="Microsoft YaHei"/>
                <a:cs typeface="Microsoft YaHei"/>
              </a:rPr>
              <a:t>學</a:t>
            </a:r>
            <a:r>
              <a:rPr sz="1400" spc="-110" dirty="0">
                <a:latin typeface="Microsoft YaHei"/>
                <a:cs typeface="Microsoft YaHei"/>
              </a:rPr>
              <a:t>至</a:t>
            </a:r>
            <a:r>
              <a:rPr sz="1400" spc="-100" dirty="0">
                <a:latin typeface="Microsoft YaHei"/>
                <a:cs typeface="Microsoft YaHei"/>
              </a:rPr>
              <a:t>多</a:t>
            </a:r>
            <a:r>
              <a:rPr sz="1400" spc="-105" dirty="0">
                <a:solidFill>
                  <a:srgbClr val="3333FF"/>
                </a:solidFill>
                <a:latin typeface="Microsoft YaHei"/>
                <a:cs typeface="Microsoft YaHei"/>
              </a:rPr>
              <a:t>3</a:t>
            </a:r>
            <a:r>
              <a:rPr sz="1400" spc="-305" dirty="0">
                <a:solidFill>
                  <a:srgbClr val="3333FF"/>
                </a:solidFill>
                <a:latin typeface="Microsoft YaHei"/>
                <a:cs typeface="Microsoft YaHei"/>
              </a:rPr>
              <a:t>件</a:t>
            </a:r>
            <a:r>
              <a:rPr sz="1400" spc="-315" dirty="0">
                <a:latin typeface="微軟正黑體"/>
                <a:cs typeface="微軟正黑體"/>
              </a:rPr>
              <a:t>；</a:t>
            </a:r>
            <a:r>
              <a:rPr sz="1400" spc="-204" dirty="0">
                <a:latin typeface="Microsoft YaHei"/>
                <a:cs typeface="Microsoft YaHei"/>
              </a:rPr>
              <a:t>技</a:t>
            </a:r>
            <a:r>
              <a:rPr sz="1400" spc="-100" dirty="0">
                <a:latin typeface="Microsoft YaHei"/>
                <a:cs typeface="Microsoft YaHei"/>
              </a:rPr>
              <a:t>專</a:t>
            </a:r>
            <a:r>
              <a:rPr sz="1400" spc="-110" dirty="0">
                <a:latin typeface="Microsoft YaHei"/>
                <a:cs typeface="Microsoft YaHei"/>
              </a:rPr>
              <a:t>至多</a:t>
            </a:r>
            <a:r>
              <a:rPr sz="1400" spc="-95" dirty="0">
                <a:solidFill>
                  <a:srgbClr val="3333FF"/>
                </a:solidFill>
                <a:latin typeface="Microsoft YaHei"/>
                <a:cs typeface="Microsoft YaHei"/>
              </a:rPr>
              <a:t>9</a:t>
            </a:r>
            <a:r>
              <a:rPr sz="1400" dirty="0">
                <a:solidFill>
                  <a:srgbClr val="3333FF"/>
                </a:solidFill>
                <a:latin typeface="Microsoft YaHei"/>
                <a:cs typeface="Microsoft YaHei"/>
              </a:rPr>
              <a:t>件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38044" y="4110228"/>
            <a:ext cx="4849366" cy="24170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41676" y="5612891"/>
            <a:ext cx="4479034" cy="10241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99766" y="4162805"/>
            <a:ext cx="4704587" cy="22829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9766" y="4162812"/>
            <a:ext cx="4704715" cy="2283460"/>
          </a:xfrm>
          <a:custGeom>
            <a:avLst/>
            <a:gdLst/>
            <a:ahLst/>
            <a:cxnLst/>
            <a:rect l="l" t="t" r="r" b="b"/>
            <a:pathLst>
              <a:path w="4704715" h="2283460">
                <a:moveTo>
                  <a:pt x="0" y="1531353"/>
                </a:moveTo>
                <a:lnTo>
                  <a:pt x="3741597" y="1531353"/>
                </a:lnTo>
                <a:lnTo>
                  <a:pt x="3741597" y="695172"/>
                </a:lnTo>
                <a:lnTo>
                  <a:pt x="3530193" y="695172"/>
                </a:lnTo>
                <a:lnTo>
                  <a:pt x="4117390" y="0"/>
                </a:lnTo>
                <a:lnTo>
                  <a:pt x="4704588" y="695172"/>
                </a:lnTo>
                <a:lnTo>
                  <a:pt x="4493183" y="695172"/>
                </a:lnTo>
                <a:lnTo>
                  <a:pt x="4493183" y="2282952"/>
                </a:lnTo>
                <a:lnTo>
                  <a:pt x="0" y="2282952"/>
                </a:lnTo>
                <a:lnTo>
                  <a:pt x="0" y="153135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78856" y="5200172"/>
            <a:ext cx="4222115" cy="127254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58140" indent="-116839">
              <a:lnSpc>
                <a:spcPct val="100000"/>
              </a:lnSpc>
              <a:spcBef>
                <a:spcPts val="1030"/>
              </a:spcBef>
              <a:buClr>
                <a:srgbClr val="BF3420"/>
              </a:buClr>
              <a:buSzPct val="92857"/>
              <a:buChar char="●"/>
              <a:tabLst>
                <a:tab pos="358775" algn="l"/>
              </a:tabLst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多元表現</a:t>
            </a:r>
            <a:r>
              <a:rPr sz="1400" spc="-305" dirty="0">
                <a:solidFill>
                  <a:srgbClr val="135C82"/>
                </a:solidFill>
                <a:latin typeface="微軟正黑體"/>
                <a:cs typeface="微軟正黑體"/>
              </a:rPr>
              <a:t>：</a:t>
            </a:r>
            <a:r>
              <a:rPr sz="1400" dirty="0">
                <a:latin typeface="Microsoft YaHei"/>
                <a:cs typeface="Microsoft YaHei"/>
              </a:rPr>
              <a:t>至多</a:t>
            </a:r>
            <a:r>
              <a:rPr sz="1400" dirty="0">
                <a:solidFill>
                  <a:srgbClr val="3333FF"/>
                </a:solidFill>
                <a:latin typeface="Microsoft YaHei"/>
                <a:cs typeface="Microsoft YaHei"/>
              </a:rPr>
              <a:t>10件</a:t>
            </a:r>
            <a:endParaRPr sz="1400">
              <a:latin typeface="Microsoft YaHei"/>
              <a:cs typeface="Microsoft YaHei"/>
            </a:endParaRPr>
          </a:p>
          <a:p>
            <a:pPr marL="116205">
              <a:lnSpc>
                <a:spcPct val="100000"/>
              </a:lnSpc>
              <a:spcBef>
                <a:spcPts val="1190"/>
              </a:spcBef>
            </a:pPr>
            <a:r>
              <a:rPr sz="1800" dirty="0">
                <a:latin typeface="Microsoft YaHei"/>
                <a:cs typeface="Microsoft YaHei"/>
              </a:rPr>
              <a:t>上傳其他資料</a:t>
            </a:r>
            <a:endParaRPr sz="18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330"/>
              </a:spcBef>
              <a:buChar char="●"/>
              <a:tabLst>
                <a:tab pos="142240" algn="l"/>
              </a:tabLst>
            </a:pPr>
            <a:r>
              <a:rPr sz="1400" b="1" dirty="0">
                <a:solidFill>
                  <a:srgbClr val="BF3420"/>
                </a:solidFill>
                <a:latin typeface="Microsoft YaHei"/>
                <a:cs typeface="Microsoft YaHei"/>
              </a:rPr>
              <a:t>學習歷程自述</a:t>
            </a:r>
            <a:r>
              <a:rPr sz="1200" spc="-5" dirty="0">
                <a:latin typeface="Microsoft YaHei"/>
                <a:cs typeface="Microsoft YaHei"/>
              </a:rPr>
              <a:t>(</a:t>
            </a:r>
            <a:r>
              <a:rPr sz="1200" dirty="0">
                <a:latin typeface="Microsoft YaHei"/>
                <a:cs typeface="Microsoft YaHei"/>
              </a:rPr>
              <a:t>學習歷程反思</a:t>
            </a:r>
            <a:r>
              <a:rPr sz="1200" dirty="0">
                <a:latin typeface="微軟正黑體"/>
                <a:cs typeface="微軟正黑體"/>
              </a:rPr>
              <a:t>、</a:t>
            </a:r>
            <a:r>
              <a:rPr sz="1200" dirty="0">
                <a:latin typeface="Microsoft YaHei"/>
                <a:cs typeface="Microsoft YaHei"/>
              </a:rPr>
              <a:t>就讀動機</a:t>
            </a:r>
            <a:r>
              <a:rPr sz="1200" dirty="0">
                <a:latin typeface="微軟正黑體"/>
                <a:cs typeface="微軟正黑體"/>
              </a:rPr>
              <a:t>、</a:t>
            </a:r>
            <a:r>
              <a:rPr sz="1200" dirty="0">
                <a:latin typeface="Microsoft YaHei"/>
                <a:cs typeface="Microsoft YaHei"/>
              </a:rPr>
              <a:t>未來學習計畫等)</a:t>
            </a:r>
            <a:endParaRPr sz="12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165"/>
              </a:spcBef>
              <a:buChar char="●"/>
              <a:tabLst>
                <a:tab pos="142240" algn="l"/>
              </a:tabLst>
            </a:pPr>
            <a:r>
              <a:rPr sz="1400" b="1" dirty="0">
                <a:solidFill>
                  <a:srgbClr val="BF3420"/>
                </a:solidFill>
                <a:latin typeface="Microsoft YaHei"/>
                <a:cs typeface="Microsoft YaHei"/>
              </a:rPr>
              <a:t>其他</a:t>
            </a:r>
            <a:r>
              <a:rPr sz="1200" spc="-5" dirty="0">
                <a:latin typeface="Microsoft YaHei"/>
                <a:cs typeface="Microsoft YaHei"/>
              </a:rPr>
              <a:t>(</a:t>
            </a:r>
            <a:r>
              <a:rPr sz="1200" dirty="0">
                <a:latin typeface="Microsoft YaHei"/>
                <a:cs typeface="Microsoft YaHei"/>
              </a:rPr>
              <a:t>各校系需求之補充資料等)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50592" y="5687567"/>
            <a:ext cx="486409" cy="477520"/>
          </a:xfrm>
          <a:custGeom>
            <a:avLst/>
            <a:gdLst/>
            <a:ahLst/>
            <a:cxnLst/>
            <a:rect l="l" t="t" r="r" b="b"/>
            <a:pathLst>
              <a:path w="486410" h="477520">
                <a:moveTo>
                  <a:pt x="243078" y="0"/>
                </a:moveTo>
                <a:lnTo>
                  <a:pt x="194088" y="4845"/>
                </a:lnTo>
                <a:lnTo>
                  <a:pt x="148459" y="18742"/>
                </a:lnTo>
                <a:lnTo>
                  <a:pt x="107169" y="40732"/>
                </a:lnTo>
                <a:lnTo>
                  <a:pt x="71194" y="69856"/>
                </a:lnTo>
                <a:lnTo>
                  <a:pt x="41513" y="105154"/>
                </a:lnTo>
                <a:lnTo>
                  <a:pt x="19101" y="145668"/>
                </a:lnTo>
                <a:lnTo>
                  <a:pt x="4938" y="190438"/>
                </a:lnTo>
                <a:lnTo>
                  <a:pt x="0" y="238505"/>
                </a:lnTo>
                <a:lnTo>
                  <a:pt x="4938" y="286573"/>
                </a:lnTo>
                <a:lnTo>
                  <a:pt x="19101" y="331343"/>
                </a:lnTo>
                <a:lnTo>
                  <a:pt x="41513" y="371857"/>
                </a:lnTo>
                <a:lnTo>
                  <a:pt x="71194" y="407155"/>
                </a:lnTo>
                <a:lnTo>
                  <a:pt x="107169" y="436279"/>
                </a:lnTo>
                <a:lnTo>
                  <a:pt x="148459" y="458269"/>
                </a:lnTo>
                <a:lnTo>
                  <a:pt x="194088" y="472166"/>
                </a:lnTo>
                <a:lnTo>
                  <a:pt x="243078" y="477011"/>
                </a:lnTo>
                <a:lnTo>
                  <a:pt x="292067" y="472166"/>
                </a:lnTo>
                <a:lnTo>
                  <a:pt x="337696" y="458269"/>
                </a:lnTo>
                <a:lnTo>
                  <a:pt x="378986" y="436279"/>
                </a:lnTo>
                <a:lnTo>
                  <a:pt x="414961" y="407155"/>
                </a:lnTo>
                <a:lnTo>
                  <a:pt x="444642" y="371857"/>
                </a:lnTo>
                <a:lnTo>
                  <a:pt x="467054" y="331343"/>
                </a:lnTo>
                <a:lnTo>
                  <a:pt x="481217" y="286573"/>
                </a:lnTo>
                <a:lnTo>
                  <a:pt x="486156" y="238505"/>
                </a:lnTo>
                <a:lnTo>
                  <a:pt x="481217" y="190438"/>
                </a:lnTo>
                <a:lnTo>
                  <a:pt x="467054" y="145668"/>
                </a:lnTo>
                <a:lnTo>
                  <a:pt x="444642" y="105154"/>
                </a:lnTo>
                <a:lnTo>
                  <a:pt x="414961" y="69856"/>
                </a:lnTo>
                <a:lnTo>
                  <a:pt x="378986" y="40732"/>
                </a:lnTo>
                <a:lnTo>
                  <a:pt x="337696" y="18742"/>
                </a:lnTo>
                <a:lnTo>
                  <a:pt x="292067" y="4845"/>
                </a:lnTo>
                <a:lnTo>
                  <a:pt x="243078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604898" y="5750504"/>
            <a:ext cx="175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2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90244" y="1005840"/>
            <a:ext cx="1360776" cy="33342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90463" y="2887678"/>
            <a:ext cx="116840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3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 中央資料庫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293875" y="1336547"/>
            <a:ext cx="1142999" cy="1142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769255" y="2905081"/>
            <a:ext cx="1168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icrosoft YaHei"/>
                <a:cs typeface="Microsoft YaHei"/>
              </a:rPr>
              <a:t>甄選會/  聯合會招生 報名平臺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3346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11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142" y="201142"/>
            <a:ext cx="40944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課程學習成果</a:t>
            </a:r>
            <a:r>
              <a:rPr sz="3200" b="1" dirty="0">
                <a:solidFill>
                  <a:srgbClr val="1A7BAE"/>
                </a:solidFill>
                <a:latin typeface="Microsoft YaHei"/>
                <a:cs typeface="Microsoft YaHei"/>
              </a:rPr>
              <a:t>如何呈現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7958" y="1253493"/>
            <a:ext cx="9926320" cy="4881880"/>
          </a:xfrm>
          <a:custGeom>
            <a:avLst/>
            <a:gdLst/>
            <a:ahLst/>
            <a:cxnLst/>
            <a:rect l="l" t="t" r="r" b="b"/>
            <a:pathLst>
              <a:path w="9926320" h="4881880">
                <a:moveTo>
                  <a:pt x="8544928" y="832319"/>
                </a:moveTo>
                <a:lnTo>
                  <a:pt x="0" y="832319"/>
                </a:lnTo>
                <a:lnTo>
                  <a:pt x="0" y="4706772"/>
                </a:lnTo>
                <a:lnTo>
                  <a:pt x="384427" y="4759481"/>
                </a:lnTo>
                <a:lnTo>
                  <a:pt x="745850" y="4801983"/>
                </a:lnTo>
                <a:lnTo>
                  <a:pt x="1030557" y="4830004"/>
                </a:lnTo>
                <a:lnTo>
                  <a:pt x="1301219" y="4851642"/>
                </a:lnTo>
                <a:lnTo>
                  <a:pt x="1558713" y="4867219"/>
                </a:lnTo>
                <a:lnTo>
                  <a:pt x="1755819" y="4875532"/>
                </a:lnTo>
                <a:lnTo>
                  <a:pt x="1945509" y="4880336"/>
                </a:lnTo>
                <a:lnTo>
                  <a:pt x="2128232" y="4881794"/>
                </a:lnTo>
                <a:lnTo>
                  <a:pt x="2304439" y="4880072"/>
                </a:lnTo>
                <a:lnTo>
                  <a:pt x="2474578" y="4875334"/>
                </a:lnTo>
                <a:lnTo>
                  <a:pt x="2639099" y="4867743"/>
                </a:lnTo>
                <a:lnTo>
                  <a:pt x="2798451" y="4857465"/>
                </a:lnTo>
                <a:lnTo>
                  <a:pt x="2953084" y="4844664"/>
                </a:lnTo>
                <a:lnTo>
                  <a:pt x="3103447" y="4829504"/>
                </a:lnTo>
                <a:lnTo>
                  <a:pt x="3249989" y="4812149"/>
                </a:lnTo>
                <a:lnTo>
                  <a:pt x="3393160" y="4792765"/>
                </a:lnTo>
                <a:lnTo>
                  <a:pt x="3568068" y="4765930"/>
                </a:lnTo>
                <a:lnTo>
                  <a:pt x="3739289" y="4736501"/>
                </a:lnTo>
                <a:lnTo>
                  <a:pt x="3941123" y="4698214"/>
                </a:lnTo>
                <a:lnTo>
                  <a:pt x="4272640" y="4628635"/>
                </a:lnTo>
                <a:lnTo>
                  <a:pt x="5187593" y="4423154"/>
                </a:lnTo>
                <a:lnTo>
                  <a:pt x="5516460" y="4355326"/>
                </a:lnTo>
                <a:lnTo>
                  <a:pt x="5786138" y="4304863"/>
                </a:lnTo>
                <a:lnTo>
                  <a:pt x="6028973" y="4263939"/>
                </a:lnTo>
                <a:lnTo>
                  <a:pt x="6284193" y="4225752"/>
                </a:lnTo>
                <a:lnTo>
                  <a:pt x="6507432" y="4196421"/>
                </a:lnTo>
                <a:lnTo>
                  <a:pt x="6741202" y="4169696"/>
                </a:lnTo>
                <a:lnTo>
                  <a:pt x="6986383" y="4145900"/>
                </a:lnTo>
                <a:lnTo>
                  <a:pt x="7243850" y="4125352"/>
                </a:lnTo>
                <a:lnTo>
                  <a:pt x="7514483" y="4108375"/>
                </a:lnTo>
                <a:lnTo>
                  <a:pt x="7857856" y="4093166"/>
                </a:lnTo>
                <a:lnTo>
                  <a:pt x="8222968" y="4084116"/>
                </a:lnTo>
                <a:lnTo>
                  <a:pt x="8544928" y="4081678"/>
                </a:lnTo>
                <a:lnTo>
                  <a:pt x="8544928" y="832319"/>
                </a:lnTo>
                <a:close/>
              </a:path>
              <a:path w="9926320" h="4881880">
                <a:moveTo>
                  <a:pt x="9190570" y="411060"/>
                </a:moveTo>
                <a:lnTo>
                  <a:pt x="703999" y="411060"/>
                </a:lnTo>
                <a:lnTo>
                  <a:pt x="703999" y="832319"/>
                </a:lnTo>
                <a:lnTo>
                  <a:pt x="8544928" y="832319"/>
                </a:lnTo>
                <a:lnTo>
                  <a:pt x="8544928" y="3703447"/>
                </a:lnTo>
                <a:lnTo>
                  <a:pt x="8600445" y="3699908"/>
                </a:lnTo>
                <a:lnTo>
                  <a:pt x="8746777" y="3692124"/>
                </a:lnTo>
                <a:lnTo>
                  <a:pt x="8953595" y="3684341"/>
                </a:lnTo>
                <a:lnTo>
                  <a:pt x="9190570" y="3680802"/>
                </a:lnTo>
                <a:lnTo>
                  <a:pt x="9190570" y="411060"/>
                </a:lnTo>
                <a:close/>
              </a:path>
              <a:path w="9926320" h="4881880">
                <a:moveTo>
                  <a:pt x="9925812" y="0"/>
                </a:moveTo>
                <a:lnTo>
                  <a:pt x="1365719" y="0"/>
                </a:lnTo>
                <a:lnTo>
                  <a:pt x="1365719" y="411060"/>
                </a:lnTo>
                <a:lnTo>
                  <a:pt x="9190570" y="411060"/>
                </a:lnTo>
                <a:lnTo>
                  <a:pt x="9190570" y="3276523"/>
                </a:lnTo>
                <a:lnTo>
                  <a:pt x="9420331" y="3268033"/>
                </a:lnTo>
                <a:lnTo>
                  <a:pt x="9655837" y="3262197"/>
                </a:lnTo>
                <a:lnTo>
                  <a:pt x="9925812" y="3259543"/>
                </a:lnTo>
                <a:lnTo>
                  <a:pt x="9925812" y="0"/>
                </a:lnTo>
                <a:close/>
              </a:path>
            </a:pathLst>
          </a:custGeom>
          <a:solidFill>
            <a:srgbClr val="FEC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7958" y="2085816"/>
            <a:ext cx="8545195" cy="4050029"/>
          </a:xfrm>
          <a:custGeom>
            <a:avLst/>
            <a:gdLst/>
            <a:ahLst/>
            <a:cxnLst/>
            <a:rect l="l" t="t" r="r" b="b"/>
            <a:pathLst>
              <a:path w="8545195" h="4050029">
                <a:moveTo>
                  <a:pt x="0" y="0"/>
                </a:moveTo>
                <a:lnTo>
                  <a:pt x="8544928" y="0"/>
                </a:lnTo>
                <a:lnTo>
                  <a:pt x="8544928" y="3249358"/>
                </a:lnTo>
                <a:lnTo>
                  <a:pt x="8479202" y="3249457"/>
                </a:lnTo>
                <a:lnTo>
                  <a:pt x="8414150" y="3249753"/>
                </a:lnTo>
                <a:lnTo>
                  <a:pt x="8349765" y="3250243"/>
                </a:lnTo>
                <a:lnTo>
                  <a:pt x="8286040" y="3250925"/>
                </a:lnTo>
                <a:lnTo>
                  <a:pt x="8222968" y="3251796"/>
                </a:lnTo>
                <a:lnTo>
                  <a:pt x="8160542" y="3252853"/>
                </a:lnTo>
                <a:lnTo>
                  <a:pt x="8098755" y="3254094"/>
                </a:lnTo>
                <a:lnTo>
                  <a:pt x="8037600" y="3255517"/>
                </a:lnTo>
                <a:lnTo>
                  <a:pt x="7977070" y="3257118"/>
                </a:lnTo>
                <a:lnTo>
                  <a:pt x="7917158" y="3258895"/>
                </a:lnTo>
                <a:lnTo>
                  <a:pt x="7857856" y="3260846"/>
                </a:lnTo>
                <a:lnTo>
                  <a:pt x="7799159" y="3262968"/>
                </a:lnTo>
                <a:lnTo>
                  <a:pt x="7741058" y="3265259"/>
                </a:lnTo>
                <a:lnTo>
                  <a:pt x="7683547" y="3267715"/>
                </a:lnTo>
                <a:lnTo>
                  <a:pt x="7626619" y="3270335"/>
                </a:lnTo>
                <a:lnTo>
                  <a:pt x="7570267" y="3273116"/>
                </a:lnTo>
                <a:lnTo>
                  <a:pt x="7514483" y="3276055"/>
                </a:lnTo>
                <a:lnTo>
                  <a:pt x="7459261" y="3279149"/>
                </a:lnTo>
                <a:lnTo>
                  <a:pt x="7404594" y="3282397"/>
                </a:lnTo>
                <a:lnTo>
                  <a:pt x="7350475" y="3285795"/>
                </a:lnTo>
                <a:lnTo>
                  <a:pt x="7296896" y="3289341"/>
                </a:lnTo>
                <a:lnTo>
                  <a:pt x="7243850" y="3293032"/>
                </a:lnTo>
                <a:lnTo>
                  <a:pt x="7191332" y="3296866"/>
                </a:lnTo>
                <a:lnTo>
                  <a:pt x="7139333" y="3300841"/>
                </a:lnTo>
                <a:lnTo>
                  <a:pt x="7087846" y="3304953"/>
                </a:lnTo>
                <a:lnTo>
                  <a:pt x="7036865" y="3309200"/>
                </a:lnTo>
                <a:lnTo>
                  <a:pt x="6986383" y="3313580"/>
                </a:lnTo>
                <a:lnTo>
                  <a:pt x="6936392" y="3318090"/>
                </a:lnTo>
                <a:lnTo>
                  <a:pt x="6886885" y="3322727"/>
                </a:lnTo>
                <a:lnTo>
                  <a:pt x="6837856" y="3327489"/>
                </a:lnTo>
                <a:lnTo>
                  <a:pt x="6789298" y="3332373"/>
                </a:lnTo>
                <a:lnTo>
                  <a:pt x="6741202" y="3337376"/>
                </a:lnTo>
                <a:lnTo>
                  <a:pt x="6693564" y="3342497"/>
                </a:lnTo>
                <a:lnTo>
                  <a:pt x="6646374" y="3347733"/>
                </a:lnTo>
                <a:lnTo>
                  <a:pt x="6599627" y="3353080"/>
                </a:lnTo>
                <a:lnTo>
                  <a:pt x="6553315" y="3358537"/>
                </a:lnTo>
                <a:lnTo>
                  <a:pt x="6507432" y="3364101"/>
                </a:lnTo>
                <a:lnTo>
                  <a:pt x="6461970" y="3369769"/>
                </a:lnTo>
                <a:lnTo>
                  <a:pt x="6416922" y="3375539"/>
                </a:lnTo>
                <a:lnTo>
                  <a:pt x="6372281" y="3381408"/>
                </a:lnTo>
                <a:lnTo>
                  <a:pt x="6328040" y="3387373"/>
                </a:lnTo>
                <a:lnTo>
                  <a:pt x="6284193" y="3393432"/>
                </a:lnTo>
                <a:lnTo>
                  <a:pt x="6240732" y="3399583"/>
                </a:lnTo>
                <a:lnTo>
                  <a:pt x="6197650" y="3405823"/>
                </a:lnTo>
                <a:lnTo>
                  <a:pt x="6154940" y="3412149"/>
                </a:lnTo>
                <a:lnTo>
                  <a:pt x="6112595" y="3418559"/>
                </a:lnTo>
                <a:lnTo>
                  <a:pt x="6070608" y="3425050"/>
                </a:lnTo>
                <a:lnTo>
                  <a:pt x="6028973" y="3431619"/>
                </a:lnTo>
                <a:lnTo>
                  <a:pt x="5987681" y="3438265"/>
                </a:lnTo>
                <a:lnTo>
                  <a:pt x="5946727" y="3444984"/>
                </a:lnTo>
                <a:lnTo>
                  <a:pt x="5906102" y="3451774"/>
                </a:lnTo>
                <a:lnTo>
                  <a:pt x="5865800" y="3458632"/>
                </a:lnTo>
                <a:lnTo>
                  <a:pt x="5825815" y="3465556"/>
                </a:lnTo>
                <a:lnTo>
                  <a:pt x="5786138" y="3472543"/>
                </a:lnTo>
                <a:lnTo>
                  <a:pt x="5746763" y="3479591"/>
                </a:lnTo>
                <a:lnTo>
                  <a:pt x="5707683" y="3486697"/>
                </a:lnTo>
                <a:lnTo>
                  <a:pt x="5668891" y="3493858"/>
                </a:lnTo>
                <a:lnTo>
                  <a:pt x="5630380" y="3501072"/>
                </a:lnTo>
                <a:lnTo>
                  <a:pt x="5592142" y="3508337"/>
                </a:lnTo>
                <a:lnTo>
                  <a:pt x="5554171" y="3515649"/>
                </a:lnTo>
                <a:lnTo>
                  <a:pt x="5516460" y="3523006"/>
                </a:lnTo>
                <a:lnTo>
                  <a:pt x="5479002" y="3530407"/>
                </a:lnTo>
                <a:lnTo>
                  <a:pt x="5404816" y="3545324"/>
                </a:lnTo>
                <a:lnTo>
                  <a:pt x="5331557" y="3560382"/>
                </a:lnTo>
                <a:lnTo>
                  <a:pt x="5259168" y="3575559"/>
                </a:lnTo>
                <a:lnTo>
                  <a:pt x="5187593" y="3590834"/>
                </a:lnTo>
                <a:lnTo>
                  <a:pt x="5116777" y="3606188"/>
                </a:lnTo>
                <a:lnTo>
                  <a:pt x="5046663" y="3621599"/>
                </a:lnTo>
                <a:lnTo>
                  <a:pt x="4977195" y="3637047"/>
                </a:lnTo>
                <a:lnTo>
                  <a:pt x="4908316" y="3652511"/>
                </a:lnTo>
                <a:lnTo>
                  <a:pt x="4839971" y="3667972"/>
                </a:lnTo>
                <a:lnTo>
                  <a:pt x="4772103" y="3683407"/>
                </a:lnTo>
                <a:lnTo>
                  <a:pt x="4704657" y="3698798"/>
                </a:lnTo>
                <a:lnTo>
                  <a:pt x="4637575" y="3714123"/>
                </a:lnTo>
                <a:lnTo>
                  <a:pt x="4604153" y="3721754"/>
                </a:lnTo>
                <a:lnTo>
                  <a:pt x="4537514" y="3736942"/>
                </a:lnTo>
                <a:lnTo>
                  <a:pt x="4471099" y="3752012"/>
                </a:lnTo>
                <a:lnTo>
                  <a:pt x="4404853" y="3766945"/>
                </a:lnTo>
                <a:lnTo>
                  <a:pt x="4338718" y="3781719"/>
                </a:lnTo>
                <a:lnTo>
                  <a:pt x="4272640" y="3796315"/>
                </a:lnTo>
                <a:lnTo>
                  <a:pt x="4206561" y="3810712"/>
                </a:lnTo>
                <a:lnTo>
                  <a:pt x="4140427" y="3824888"/>
                </a:lnTo>
                <a:lnTo>
                  <a:pt x="4074179" y="3838825"/>
                </a:lnTo>
                <a:lnTo>
                  <a:pt x="4007763" y="3852500"/>
                </a:lnTo>
                <a:lnTo>
                  <a:pt x="3941123" y="3865894"/>
                </a:lnTo>
                <a:lnTo>
                  <a:pt x="3874201" y="3878986"/>
                </a:lnTo>
                <a:lnTo>
                  <a:pt x="3806942" y="3891755"/>
                </a:lnTo>
                <a:lnTo>
                  <a:pt x="3739289" y="3904181"/>
                </a:lnTo>
                <a:lnTo>
                  <a:pt x="3671187" y="3916243"/>
                </a:lnTo>
                <a:lnTo>
                  <a:pt x="3602580" y="3927921"/>
                </a:lnTo>
                <a:lnTo>
                  <a:pt x="3533410" y="3939195"/>
                </a:lnTo>
                <a:lnTo>
                  <a:pt x="3463622" y="3950043"/>
                </a:lnTo>
                <a:lnTo>
                  <a:pt x="3393160" y="3960445"/>
                </a:lnTo>
                <a:lnTo>
                  <a:pt x="3321968" y="3970381"/>
                </a:lnTo>
                <a:lnTo>
                  <a:pt x="3249989" y="3979829"/>
                </a:lnTo>
                <a:lnTo>
                  <a:pt x="3177167" y="3988771"/>
                </a:lnTo>
                <a:lnTo>
                  <a:pt x="3103447" y="3997184"/>
                </a:lnTo>
                <a:lnTo>
                  <a:pt x="3028771" y="4005049"/>
                </a:lnTo>
                <a:lnTo>
                  <a:pt x="2953084" y="4012344"/>
                </a:lnTo>
                <a:lnTo>
                  <a:pt x="2914843" y="4015772"/>
                </a:lnTo>
                <a:lnTo>
                  <a:pt x="2876329" y="4019050"/>
                </a:lnTo>
                <a:lnTo>
                  <a:pt x="2837534" y="4022175"/>
                </a:lnTo>
                <a:lnTo>
                  <a:pt x="2798451" y="4025145"/>
                </a:lnTo>
                <a:lnTo>
                  <a:pt x="2759073" y="4027958"/>
                </a:lnTo>
                <a:lnTo>
                  <a:pt x="2719393" y="4030610"/>
                </a:lnTo>
                <a:lnTo>
                  <a:pt x="2679404" y="4033099"/>
                </a:lnTo>
                <a:lnTo>
                  <a:pt x="2639099" y="4035423"/>
                </a:lnTo>
                <a:lnTo>
                  <a:pt x="2598470" y="4037579"/>
                </a:lnTo>
                <a:lnTo>
                  <a:pt x="2557512" y="4039565"/>
                </a:lnTo>
                <a:lnTo>
                  <a:pt x="2516217" y="4041377"/>
                </a:lnTo>
                <a:lnTo>
                  <a:pt x="2474578" y="4043014"/>
                </a:lnTo>
                <a:lnTo>
                  <a:pt x="2432587" y="4044472"/>
                </a:lnTo>
                <a:lnTo>
                  <a:pt x="2390239" y="4045750"/>
                </a:lnTo>
                <a:lnTo>
                  <a:pt x="2347525" y="4046844"/>
                </a:lnTo>
                <a:lnTo>
                  <a:pt x="2304439" y="4047752"/>
                </a:lnTo>
                <a:lnTo>
                  <a:pt x="2260973" y="4048472"/>
                </a:lnTo>
                <a:lnTo>
                  <a:pt x="2217122" y="4049001"/>
                </a:lnTo>
                <a:lnTo>
                  <a:pt x="2172877" y="4049336"/>
                </a:lnTo>
                <a:lnTo>
                  <a:pt x="2128232" y="4049474"/>
                </a:lnTo>
                <a:lnTo>
                  <a:pt x="2083180" y="4049414"/>
                </a:lnTo>
                <a:lnTo>
                  <a:pt x="2037713" y="4049153"/>
                </a:lnTo>
                <a:lnTo>
                  <a:pt x="1991825" y="4048688"/>
                </a:lnTo>
                <a:lnTo>
                  <a:pt x="1945509" y="4048016"/>
                </a:lnTo>
                <a:lnTo>
                  <a:pt x="1898757" y="4047135"/>
                </a:lnTo>
                <a:lnTo>
                  <a:pt x="1851563" y="4046042"/>
                </a:lnTo>
                <a:lnTo>
                  <a:pt x="1803919" y="4044736"/>
                </a:lnTo>
                <a:lnTo>
                  <a:pt x="1755819" y="4043212"/>
                </a:lnTo>
                <a:lnTo>
                  <a:pt x="1707255" y="4041469"/>
                </a:lnTo>
                <a:lnTo>
                  <a:pt x="1658221" y="4039505"/>
                </a:lnTo>
                <a:lnTo>
                  <a:pt x="1608710" y="4037315"/>
                </a:lnTo>
                <a:lnTo>
                  <a:pt x="1558713" y="4034899"/>
                </a:lnTo>
                <a:lnTo>
                  <a:pt x="1508226" y="4032253"/>
                </a:lnTo>
                <a:lnTo>
                  <a:pt x="1457239" y="4029375"/>
                </a:lnTo>
                <a:lnTo>
                  <a:pt x="1405747" y="4026262"/>
                </a:lnTo>
                <a:lnTo>
                  <a:pt x="1353743" y="4022912"/>
                </a:lnTo>
                <a:lnTo>
                  <a:pt x="1301219" y="4019322"/>
                </a:lnTo>
                <a:lnTo>
                  <a:pt x="1248168" y="4015490"/>
                </a:lnTo>
                <a:lnTo>
                  <a:pt x="1194583" y="4011412"/>
                </a:lnTo>
                <a:lnTo>
                  <a:pt x="1140458" y="4007087"/>
                </a:lnTo>
                <a:lnTo>
                  <a:pt x="1085785" y="4002512"/>
                </a:lnTo>
                <a:lnTo>
                  <a:pt x="1030557" y="3997684"/>
                </a:lnTo>
                <a:lnTo>
                  <a:pt x="974767" y="3992601"/>
                </a:lnTo>
                <a:lnTo>
                  <a:pt x="918409" y="3987260"/>
                </a:lnTo>
                <a:lnTo>
                  <a:pt x="861474" y="3981658"/>
                </a:lnTo>
                <a:lnTo>
                  <a:pt x="803957" y="3975793"/>
                </a:lnTo>
                <a:lnTo>
                  <a:pt x="745850" y="3969663"/>
                </a:lnTo>
                <a:lnTo>
                  <a:pt x="687146" y="3963265"/>
                </a:lnTo>
                <a:lnTo>
                  <a:pt x="627838" y="3956596"/>
                </a:lnTo>
                <a:lnTo>
                  <a:pt x="567920" y="3949654"/>
                </a:lnTo>
                <a:lnTo>
                  <a:pt x="507383" y="3942436"/>
                </a:lnTo>
                <a:lnTo>
                  <a:pt x="446221" y="3934939"/>
                </a:lnTo>
                <a:lnTo>
                  <a:pt x="384427" y="3927162"/>
                </a:lnTo>
                <a:lnTo>
                  <a:pt x="321995" y="3919101"/>
                </a:lnTo>
                <a:lnTo>
                  <a:pt x="258916" y="3910753"/>
                </a:lnTo>
                <a:lnTo>
                  <a:pt x="195184" y="3902117"/>
                </a:lnTo>
                <a:lnTo>
                  <a:pt x="130792" y="3893190"/>
                </a:lnTo>
                <a:lnTo>
                  <a:pt x="65733" y="3883969"/>
                </a:lnTo>
                <a:lnTo>
                  <a:pt x="0" y="38744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E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1957" y="1664557"/>
            <a:ext cx="8486775" cy="3292475"/>
          </a:xfrm>
          <a:custGeom>
            <a:avLst/>
            <a:gdLst/>
            <a:ahLst/>
            <a:cxnLst/>
            <a:rect l="l" t="t" r="r" b="b"/>
            <a:pathLst>
              <a:path w="8486775" h="3292475">
                <a:moveTo>
                  <a:pt x="0" y="421259"/>
                </a:moveTo>
                <a:lnTo>
                  <a:pt x="0" y="0"/>
                </a:lnTo>
                <a:lnTo>
                  <a:pt x="8486571" y="0"/>
                </a:lnTo>
                <a:lnTo>
                  <a:pt x="8486571" y="3269742"/>
                </a:lnTo>
                <a:lnTo>
                  <a:pt x="8249596" y="3273280"/>
                </a:lnTo>
                <a:lnTo>
                  <a:pt x="8042778" y="3281064"/>
                </a:lnTo>
                <a:lnTo>
                  <a:pt x="7896446" y="3288847"/>
                </a:lnTo>
                <a:lnTo>
                  <a:pt x="7840929" y="3292386"/>
                </a:lnTo>
              </a:path>
            </a:pathLst>
          </a:custGeom>
          <a:ln w="25907">
            <a:solidFill>
              <a:srgbClr val="FFE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3677" y="1253483"/>
            <a:ext cx="8560435" cy="3276600"/>
          </a:xfrm>
          <a:custGeom>
            <a:avLst/>
            <a:gdLst/>
            <a:ahLst/>
            <a:cxnLst/>
            <a:rect l="l" t="t" r="r" b="b"/>
            <a:pathLst>
              <a:path w="8560435" h="3276600">
                <a:moveTo>
                  <a:pt x="0" y="411073"/>
                </a:moveTo>
                <a:lnTo>
                  <a:pt x="0" y="0"/>
                </a:lnTo>
                <a:lnTo>
                  <a:pt x="8560092" y="0"/>
                </a:lnTo>
                <a:lnTo>
                  <a:pt x="8560092" y="3259556"/>
                </a:lnTo>
                <a:lnTo>
                  <a:pt x="8290118" y="3262209"/>
                </a:lnTo>
                <a:lnTo>
                  <a:pt x="8054611" y="3268046"/>
                </a:lnTo>
                <a:lnTo>
                  <a:pt x="7888034" y="3273883"/>
                </a:lnTo>
                <a:lnTo>
                  <a:pt x="7824851" y="3276536"/>
                </a:lnTo>
              </a:path>
            </a:pathLst>
          </a:custGeom>
          <a:ln w="25908">
            <a:solidFill>
              <a:srgbClr val="FFE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26193" y="2348047"/>
            <a:ext cx="8154670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3200" b="1" dirty="0">
                <a:latin typeface="微軟正黑體"/>
                <a:cs typeface="微軟正黑體"/>
              </a:rPr>
              <a:t>不論哪一種科目，課程</a:t>
            </a:r>
            <a:r>
              <a:rPr sz="3200" b="1" spc="-15" dirty="0">
                <a:latin typeface="微軟正黑體"/>
                <a:cs typeface="微軟正黑體"/>
              </a:rPr>
              <a:t>學</a:t>
            </a:r>
            <a:r>
              <a:rPr sz="3200" b="1" dirty="0">
                <a:latin typeface="微軟正黑體"/>
                <a:cs typeface="微軟正黑體"/>
              </a:rPr>
              <a:t>習成</a:t>
            </a:r>
            <a:r>
              <a:rPr sz="3200" b="1" spc="-15" dirty="0">
                <a:latin typeface="微軟正黑體"/>
                <a:cs typeface="微軟正黑體"/>
              </a:rPr>
              <a:t>果</a:t>
            </a:r>
            <a:r>
              <a:rPr sz="3200" b="1" dirty="0">
                <a:latin typeface="微軟正黑體"/>
                <a:cs typeface="微軟正黑體"/>
              </a:rPr>
              <a:t>呈現</a:t>
            </a:r>
            <a:r>
              <a:rPr sz="3200" b="1" spc="-15" dirty="0">
                <a:latin typeface="微軟正黑體"/>
                <a:cs typeface="微軟正黑體"/>
              </a:rPr>
              <a:t>形</a:t>
            </a:r>
            <a:r>
              <a:rPr sz="3200" b="1" dirty="0">
                <a:latin typeface="微軟正黑體"/>
                <a:cs typeface="微軟正黑體"/>
              </a:rPr>
              <a:t>式，  都可</a:t>
            </a:r>
            <a:r>
              <a:rPr sz="3200" b="1" spc="-15" dirty="0">
                <a:latin typeface="微軟正黑體"/>
                <a:cs typeface="微軟正黑體"/>
              </a:rPr>
              <a:t>以</a:t>
            </a:r>
            <a:r>
              <a:rPr sz="3200" b="1" dirty="0">
                <a:latin typeface="微軟正黑體"/>
                <a:cs typeface="微軟正黑體"/>
              </a:rPr>
              <a:t>用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作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業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、作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品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、成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果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報告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專題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報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告、 時事心得、文字影音創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作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、圖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像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設計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作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品、 小論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文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、文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學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評論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活動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企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劃書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展演</a:t>
            </a:r>
            <a:r>
              <a:rPr sz="3200" b="1" spc="-15" dirty="0">
                <a:solidFill>
                  <a:srgbClr val="FF0000"/>
                </a:solidFill>
                <a:latin typeface="微軟正黑體"/>
                <a:cs typeface="微軟正黑體"/>
              </a:rPr>
              <a:t>紀</a:t>
            </a: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錄、 實習心得</a:t>
            </a:r>
            <a:r>
              <a:rPr sz="3200" b="1" dirty="0">
                <a:latin typeface="微軟正黑體"/>
                <a:cs typeface="微軟正黑體"/>
              </a:rPr>
              <a:t>等多元形式呈現</a:t>
            </a:r>
            <a:endParaRPr sz="320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45974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13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142" y="199618"/>
            <a:ext cx="6725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學習歷程檔案越花俏對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升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學越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有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利嗎?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2117" y="1544570"/>
            <a:ext cx="2956560" cy="2012314"/>
          </a:xfrm>
          <a:custGeom>
            <a:avLst/>
            <a:gdLst/>
            <a:ahLst/>
            <a:cxnLst/>
            <a:rect l="l" t="t" r="r" b="b"/>
            <a:pathLst>
              <a:path w="2956559" h="2012314">
                <a:moveTo>
                  <a:pt x="2545245" y="343052"/>
                </a:moveTo>
                <a:lnTo>
                  <a:pt x="0" y="343052"/>
                </a:lnTo>
                <a:lnTo>
                  <a:pt x="0" y="1939899"/>
                </a:lnTo>
                <a:lnTo>
                  <a:pt x="61576" y="1951952"/>
                </a:lnTo>
                <a:lnTo>
                  <a:pt x="121168" y="1962793"/>
                </a:lnTo>
                <a:lnTo>
                  <a:pt x="178842" y="1972455"/>
                </a:lnTo>
                <a:lnTo>
                  <a:pt x="234665" y="1980974"/>
                </a:lnTo>
                <a:lnTo>
                  <a:pt x="288706" y="1988382"/>
                </a:lnTo>
                <a:lnTo>
                  <a:pt x="341031" y="1994715"/>
                </a:lnTo>
                <a:lnTo>
                  <a:pt x="391707" y="2000005"/>
                </a:lnTo>
                <a:lnTo>
                  <a:pt x="440803" y="2004288"/>
                </a:lnTo>
                <a:lnTo>
                  <a:pt x="488384" y="2007596"/>
                </a:lnTo>
                <a:lnTo>
                  <a:pt x="534518" y="2009965"/>
                </a:lnTo>
                <a:lnTo>
                  <a:pt x="579274" y="2011428"/>
                </a:lnTo>
                <a:lnTo>
                  <a:pt x="622717" y="2012019"/>
                </a:lnTo>
                <a:lnTo>
                  <a:pt x="664915" y="2011773"/>
                </a:lnTo>
                <a:lnTo>
                  <a:pt x="705936" y="2010723"/>
                </a:lnTo>
                <a:lnTo>
                  <a:pt x="745846" y="2008904"/>
                </a:lnTo>
                <a:lnTo>
                  <a:pt x="784714" y="2006349"/>
                </a:lnTo>
                <a:lnTo>
                  <a:pt x="859589" y="1999169"/>
                </a:lnTo>
                <a:lnTo>
                  <a:pt x="931100" y="1989455"/>
                </a:lnTo>
                <a:lnTo>
                  <a:pt x="999785" y="1977480"/>
                </a:lnTo>
                <a:lnTo>
                  <a:pt x="1066182" y="1963517"/>
                </a:lnTo>
                <a:lnTo>
                  <a:pt x="1130828" y="1947838"/>
                </a:lnTo>
                <a:lnTo>
                  <a:pt x="1194264" y="1930714"/>
                </a:lnTo>
                <a:lnTo>
                  <a:pt x="1257026" y="1912420"/>
                </a:lnTo>
                <a:lnTo>
                  <a:pt x="1512107" y="1832976"/>
                </a:lnTo>
                <a:lnTo>
                  <a:pt x="1579576" y="1812911"/>
                </a:lnTo>
                <a:lnTo>
                  <a:pt x="1649602" y="1793309"/>
                </a:lnTo>
                <a:lnTo>
                  <a:pt x="1722722" y="1774442"/>
                </a:lnTo>
                <a:lnTo>
                  <a:pt x="1760611" y="1765370"/>
                </a:lnTo>
                <a:lnTo>
                  <a:pt x="1799475" y="1756584"/>
                </a:lnTo>
                <a:lnTo>
                  <a:pt x="1839382" y="1748117"/>
                </a:lnTo>
                <a:lnTo>
                  <a:pt x="1880399" y="1740005"/>
                </a:lnTo>
                <a:lnTo>
                  <a:pt x="1922594" y="1732281"/>
                </a:lnTo>
                <a:lnTo>
                  <a:pt x="1966032" y="1724980"/>
                </a:lnTo>
                <a:lnTo>
                  <a:pt x="2010783" y="1718134"/>
                </a:lnTo>
                <a:lnTo>
                  <a:pt x="2056913" y="1711779"/>
                </a:lnTo>
                <a:lnTo>
                  <a:pt x="2104489" y="1705948"/>
                </a:lnTo>
                <a:lnTo>
                  <a:pt x="2153579" y="1700676"/>
                </a:lnTo>
                <a:lnTo>
                  <a:pt x="2204250" y="1695996"/>
                </a:lnTo>
                <a:lnTo>
                  <a:pt x="2256570" y="1691943"/>
                </a:lnTo>
                <a:lnTo>
                  <a:pt x="2310604" y="1688550"/>
                </a:lnTo>
                <a:lnTo>
                  <a:pt x="2366422" y="1685852"/>
                </a:lnTo>
                <a:lnTo>
                  <a:pt x="2424090" y="1683883"/>
                </a:lnTo>
                <a:lnTo>
                  <a:pt x="2483675" y="1682677"/>
                </a:lnTo>
                <a:lnTo>
                  <a:pt x="2545245" y="1682267"/>
                </a:lnTo>
                <a:lnTo>
                  <a:pt x="2545245" y="343052"/>
                </a:lnTo>
                <a:close/>
              </a:path>
              <a:path w="2956559" h="2012314">
                <a:moveTo>
                  <a:pt x="2737561" y="169430"/>
                </a:moveTo>
                <a:lnTo>
                  <a:pt x="209702" y="169430"/>
                </a:lnTo>
                <a:lnTo>
                  <a:pt x="209702" y="343052"/>
                </a:lnTo>
                <a:lnTo>
                  <a:pt x="2545245" y="343052"/>
                </a:lnTo>
                <a:lnTo>
                  <a:pt x="2545245" y="1526387"/>
                </a:lnTo>
                <a:lnTo>
                  <a:pt x="2561782" y="1524929"/>
                </a:lnTo>
                <a:lnTo>
                  <a:pt x="2605370" y="1521720"/>
                </a:lnTo>
                <a:lnTo>
                  <a:pt x="2666974" y="1518511"/>
                </a:lnTo>
                <a:lnTo>
                  <a:pt x="2737561" y="1517053"/>
                </a:lnTo>
                <a:lnTo>
                  <a:pt x="2737561" y="169430"/>
                </a:lnTo>
                <a:close/>
              </a:path>
              <a:path w="2956559" h="2012314">
                <a:moveTo>
                  <a:pt x="2956560" y="0"/>
                </a:moveTo>
                <a:lnTo>
                  <a:pt x="406806" y="0"/>
                </a:lnTo>
                <a:lnTo>
                  <a:pt x="406806" y="169430"/>
                </a:lnTo>
                <a:lnTo>
                  <a:pt x="2737561" y="169430"/>
                </a:lnTo>
                <a:lnTo>
                  <a:pt x="2737561" y="1350429"/>
                </a:lnTo>
                <a:lnTo>
                  <a:pt x="2805998" y="1346930"/>
                </a:lnTo>
                <a:lnTo>
                  <a:pt x="2876146" y="1344524"/>
                </a:lnTo>
                <a:lnTo>
                  <a:pt x="2956560" y="1343431"/>
                </a:lnTo>
                <a:lnTo>
                  <a:pt x="2956560" y="0"/>
                </a:lnTo>
                <a:close/>
              </a:path>
            </a:pathLst>
          </a:custGeom>
          <a:solidFill>
            <a:srgbClr val="93C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2117" y="1887617"/>
            <a:ext cx="2545715" cy="1669414"/>
          </a:xfrm>
          <a:custGeom>
            <a:avLst/>
            <a:gdLst/>
            <a:ahLst/>
            <a:cxnLst/>
            <a:rect l="l" t="t" r="r" b="b"/>
            <a:pathLst>
              <a:path w="2545715" h="1669414">
                <a:moveTo>
                  <a:pt x="0" y="0"/>
                </a:moveTo>
                <a:lnTo>
                  <a:pt x="2545245" y="0"/>
                </a:lnTo>
                <a:lnTo>
                  <a:pt x="2545245" y="1339215"/>
                </a:lnTo>
                <a:lnTo>
                  <a:pt x="2483675" y="1339624"/>
                </a:lnTo>
                <a:lnTo>
                  <a:pt x="2424090" y="1340831"/>
                </a:lnTo>
                <a:lnTo>
                  <a:pt x="2366422" y="1342800"/>
                </a:lnTo>
                <a:lnTo>
                  <a:pt x="2310604" y="1345498"/>
                </a:lnTo>
                <a:lnTo>
                  <a:pt x="2256570" y="1348891"/>
                </a:lnTo>
                <a:lnTo>
                  <a:pt x="2204250" y="1352944"/>
                </a:lnTo>
                <a:lnTo>
                  <a:pt x="2153579" y="1357624"/>
                </a:lnTo>
                <a:lnTo>
                  <a:pt x="2104489" y="1362896"/>
                </a:lnTo>
                <a:lnTo>
                  <a:pt x="2056913" y="1368727"/>
                </a:lnTo>
                <a:lnTo>
                  <a:pt x="2010783" y="1375082"/>
                </a:lnTo>
                <a:lnTo>
                  <a:pt x="1966032" y="1381927"/>
                </a:lnTo>
                <a:lnTo>
                  <a:pt x="1922594" y="1389229"/>
                </a:lnTo>
                <a:lnTo>
                  <a:pt x="1880399" y="1396953"/>
                </a:lnTo>
                <a:lnTo>
                  <a:pt x="1839382" y="1405065"/>
                </a:lnTo>
                <a:lnTo>
                  <a:pt x="1799475" y="1413531"/>
                </a:lnTo>
                <a:lnTo>
                  <a:pt x="1760611" y="1422317"/>
                </a:lnTo>
                <a:lnTo>
                  <a:pt x="1722722" y="1431390"/>
                </a:lnTo>
                <a:lnTo>
                  <a:pt x="1685742" y="1440714"/>
                </a:lnTo>
                <a:lnTo>
                  <a:pt x="1614236" y="1459983"/>
                </a:lnTo>
                <a:lnTo>
                  <a:pt x="1545556" y="1479850"/>
                </a:lnTo>
                <a:lnTo>
                  <a:pt x="1479163" y="1500045"/>
                </a:lnTo>
                <a:lnTo>
                  <a:pt x="1414518" y="1520294"/>
                </a:lnTo>
                <a:lnTo>
                  <a:pt x="1382684" y="1530354"/>
                </a:lnTo>
                <a:lnTo>
                  <a:pt x="1351084" y="1540325"/>
                </a:lnTo>
                <a:lnTo>
                  <a:pt x="1288323" y="1559866"/>
                </a:lnTo>
                <a:lnTo>
                  <a:pt x="1225695" y="1578644"/>
                </a:lnTo>
                <a:lnTo>
                  <a:pt x="1162664" y="1596387"/>
                </a:lnTo>
                <a:lnTo>
                  <a:pt x="1098690" y="1612822"/>
                </a:lnTo>
                <a:lnTo>
                  <a:pt x="1033236" y="1627678"/>
                </a:lnTo>
                <a:lnTo>
                  <a:pt x="965762" y="1640681"/>
                </a:lnTo>
                <a:lnTo>
                  <a:pt x="895732" y="1651559"/>
                </a:lnTo>
                <a:lnTo>
                  <a:pt x="822606" y="1660040"/>
                </a:lnTo>
                <a:lnTo>
                  <a:pt x="745846" y="1665851"/>
                </a:lnTo>
                <a:lnTo>
                  <a:pt x="705936" y="1667671"/>
                </a:lnTo>
                <a:lnTo>
                  <a:pt x="664915" y="1668721"/>
                </a:lnTo>
                <a:lnTo>
                  <a:pt x="622717" y="1668967"/>
                </a:lnTo>
                <a:lnTo>
                  <a:pt x="579274" y="1668376"/>
                </a:lnTo>
                <a:lnTo>
                  <a:pt x="534518" y="1666913"/>
                </a:lnTo>
                <a:lnTo>
                  <a:pt x="488384" y="1664544"/>
                </a:lnTo>
                <a:lnTo>
                  <a:pt x="440803" y="1661235"/>
                </a:lnTo>
                <a:lnTo>
                  <a:pt x="391707" y="1656953"/>
                </a:lnTo>
                <a:lnTo>
                  <a:pt x="341031" y="1651662"/>
                </a:lnTo>
                <a:lnTo>
                  <a:pt x="288706" y="1645330"/>
                </a:lnTo>
                <a:lnTo>
                  <a:pt x="234665" y="1637921"/>
                </a:lnTo>
                <a:lnTo>
                  <a:pt x="178842" y="1629403"/>
                </a:lnTo>
                <a:lnTo>
                  <a:pt x="121168" y="1619740"/>
                </a:lnTo>
                <a:lnTo>
                  <a:pt x="61576" y="1608900"/>
                </a:lnTo>
                <a:lnTo>
                  <a:pt x="0" y="1596847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1820" y="1713995"/>
            <a:ext cx="2527935" cy="1356995"/>
          </a:xfrm>
          <a:custGeom>
            <a:avLst/>
            <a:gdLst/>
            <a:ahLst/>
            <a:cxnLst/>
            <a:rect l="l" t="t" r="r" b="b"/>
            <a:pathLst>
              <a:path w="2527934" h="1356995">
                <a:moveTo>
                  <a:pt x="0" y="173621"/>
                </a:moveTo>
                <a:lnTo>
                  <a:pt x="0" y="0"/>
                </a:lnTo>
                <a:lnTo>
                  <a:pt x="2527858" y="0"/>
                </a:lnTo>
                <a:lnTo>
                  <a:pt x="2527858" y="1347622"/>
                </a:lnTo>
                <a:lnTo>
                  <a:pt x="2457272" y="1349080"/>
                </a:lnTo>
                <a:lnTo>
                  <a:pt x="2395667" y="1352289"/>
                </a:lnTo>
                <a:lnTo>
                  <a:pt x="2352079" y="1355498"/>
                </a:lnTo>
                <a:lnTo>
                  <a:pt x="2335542" y="1356956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8924" y="1544577"/>
            <a:ext cx="2550160" cy="1350645"/>
          </a:xfrm>
          <a:custGeom>
            <a:avLst/>
            <a:gdLst/>
            <a:ahLst/>
            <a:cxnLst/>
            <a:rect l="l" t="t" r="r" b="b"/>
            <a:pathLst>
              <a:path w="2550159" h="1350645">
                <a:moveTo>
                  <a:pt x="0" y="169418"/>
                </a:moveTo>
                <a:lnTo>
                  <a:pt x="0" y="0"/>
                </a:lnTo>
                <a:lnTo>
                  <a:pt x="2549753" y="0"/>
                </a:lnTo>
                <a:lnTo>
                  <a:pt x="2549753" y="1343418"/>
                </a:lnTo>
                <a:lnTo>
                  <a:pt x="2469339" y="1344512"/>
                </a:lnTo>
                <a:lnTo>
                  <a:pt x="2399191" y="1346917"/>
                </a:lnTo>
                <a:lnTo>
                  <a:pt x="2349575" y="1349323"/>
                </a:lnTo>
                <a:lnTo>
                  <a:pt x="2330754" y="1350416"/>
                </a:lnTo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05695" y="2227816"/>
            <a:ext cx="231648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3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老師請同學繳交的 作業、報告及作品等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0479" y="1142594"/>
            <a:ext cx="17932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●"/>
              <a:tabLst>
                <a:tab pos="254000" algn="l"/>
              </a:tabLst>
            </a:pPr>
            <a:r>
              <a:rPr sz="2000" b="1" dirty="0">
                <a:solidFill>
                  <a:srgbClr val="BF3420"/>
                </a:solidFill>
                <a:latin typeface="Microsoft YaHei"/>
                <a:cs typeface="Microsoft YaHei"/>
              </a:rPr>
              <a:t>課程學習成果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41453" y="701111"/>
            <a:ext cx="3912235" cy="1546225"/>
          </a:xfrm>
          <a:custGeom>
            <a:avLst/>
            <a:gdLst/>
            <a:ahLst/>
            <a:cxnLst/>
            <a:rect l="l" t="t" r="r" b="b"/>
            <a:pathLst>
              <a:path w="3912234" h="1546225">
                <a:moveTo>
                  <a:pt x="3323202" y="1311463"/>
                </a:moveTo>
                <a:lnTo>
                  <a:pt x="1326288" y="1311463"/>
                </a:lnTo>
                <a:lnTo>
                  <a:pt x="1346010" y="1341411"/>
                </a:lnTo>
                <a:lnTo>
                  <a:pt x="1399323" y="1396218"/>
                </a:lnTo>
                <a:lnTo>
                  <a:pt x="1432276" y="1420894"/>
                </a:lnTo>
                <a:lnTo>
                  <a:pt x="1469001" y="1443628"/>
                </a:lnTo>
                <a:lnTo>
                  <a:pt x="1509180" y="1464328"/>
                </a:lnTo>
                <a:lnTo>
                  <a:pt x="1552493" y="1482903"/>
                </a:lnTo>
                <a:lnTo>
                  <a:pt x="1598621" y="1499259"/>
                </a:lnTo>
                <a:lnTo>
                  <a:pt x="1647245" y="1513305"/>
                </a:lnTo>
                <a:lnTo>
                  <a:pt x="1698046" y="1524949"/>
                </a:lnTo>
                <a:lnTo>
                  <a:pt x="1750705" y="1534098"/>
                </a:lnTo>
                <a:lnTo>
                  <a:pt x="1804903" y="1540660"/>
                </a:lnTo>
                <a:lnTo>
                  <a:pt x="1860321" y="1544543"/>
                </a:lnTo>
                <a:lnTo>
                  <a:pt x="1916639" y="1545654"/>
                </a:lnTo>
                <a:lnTo>
                  <a:pt x="1973538" y="1543903"/>
                </a:lnTo>
                <a:lnTo>
                  <a:pt x="2030700" y="1539195"/>
                </a:lnTo>
                <a:lnTo>
                  <a:pt x="2087806" y="1531440"/>
                </a:lnTo>
                <a:lnTo>
                  <a:pt x="2144604" y="1520478"/>
                </a:lnTo>
                <a:lnTo>
                  <a:pt x="2198800" y="1506637"/>
                </a:lnTo>
                <a:lnTo>
                  <a:pt x="2250045" y="1490058"/>
                </a:lnTo>
                <a:lnTo>
                  <a:pt x="2297992" y="1470879"/>
                </a:lnTo>
                <a:lnTo>
                  <a:pt x="2342291" y="1449241"/>
                </a:lnTo>
                <a:lnTo>
                  <a:pt x="2382594" y="1425282"/>
                </a:lnTo>
                <a:lnTo>
                  <a:pt x="2418552" y="1399144"/>
                </a:lnTo>
                <a:lnTo>
                  <a:pt x="3137395" y="1399144"/>
                </a:lnTo>
                <a:lnTo>
                  <a:pt x="3200137" y="1376577"/>
                </a:lnTo>
                <a:lnTo>
                  <a:pt x="3240457" y="1358761"/>
                </a:lnTo>
                <a:lnTo>
                  <a:pt x="3278496" y="1339186"/>
                </a:lnTo>
                <a:lnTo>
                  <a:pt x="3314040" y="1317883"/>
                </a:lnTo>
                <a:lnTo>
                  <a:pt x="3323202" y="1311463"/>
                </a:lnTo>
                <a:close/>
              </a:path>
              <a:path w="3912234" h="1546225">
                <a:moveTo>
                  <a:pt x="3137395" y="1399144"/>
                </a:moveTo>
                <a:lnTo>
                  <a:pt x="2418552" y="1399144"/>
                </a:lnTo>
                <a:lnTo>
                  <a:pt x="2466405" y="1413355"/>
                </a:lnTo>
                <a:lnTo>
                  <a:pt x="2515385" y="1425350"/>
                </a:lnTo>
                <a:lnTo>
                  <a:pt x="2565279" y="1435156"/>
                </a:lnTo>
                <a:lnTo>
                  <a:pt x="2615874" y="1442804"/>
                </a:lnTo>
                <a:lnTo>
                  <a:pt x="2666956" y="1448320"/>
                </a:lnTo>
                <a:lnTo>
                  <a:pt x="2718314" y="1451735"/>
                </a:lnTo>
                <a:lnTo>
                  <a:pt x="2769733" y="1453076"/>
                </a:lnTo>
                <a:lnTo>
                  <a:pt x="2821001" y="1452373"/>
                </a:lnTo>
                <a:lnTo>
                  <a:pt x="2871905" y="1449654"/>
                </a:lnTo>
                <a:lnTo>
                  <a:pt x="2922231" y="1444947"/>
                </a:lnTo>
                <a:lnTo>
                  <a:pt x="2971767" y="1438282"/>
                </a:lnTo>
                <a:lnTo>
                  <a:pt x="3020300" y="1429686"/>
                </a:lnTo>
                <a:lnTo>
                  <a:pt x="3067616" y="1419189"/>
                </a:lnTo>
                <a:lnTo>
                  <a:pt x="3113503" y="1406820"/>
                </a:lnTo>
                <a:lnTo>
                  <a:pt x="3137395" y="1399144"/>
                </a:lnTo>
                <a:close/>
              </a:path>
              <a:path w="3912234" h="1546225">
                <a:moveTo>
                  <a:pt x="885862" y="28"/>
                </a:moveTo>
                <a:lnTo>
                  <a:pt x="833959" y="1012"/>
                </a:lnTo>
                <a:lnTo>
                  <a:pt x="782425" y="5294"/>
                </a:lnTo>
                <a:lnTo>
                  <a:pt x="731841" y="12900"/>
                </a:lnTo>
                <a:lnTo>
                  <a:pt x="682788" y="23855"/>
                </a:lnTo>
                <a:lnTo>
                  <a:pt x="635845" y="38185"/>
                </a:lnTo>
                <a:lnTo>
                  <a:pt x="591593" y="55916"/>
                </a:lnTo>
                <a:lnTo>
                  <a:pt x="538146" y="84860"/>
                </a:lnTo>
                <a:lnTo>
                  <a:pt x="495051" y="118056"/>
                </a:lnTo>
                <a:lnTo>
                  <a:pt x="463147" y="154727"/>
                </a:lnTo>
                <a:lnTo>
                  <a:pt x="443295" y="194054"/>
                </a:lnTo>
                <a:lnTo>
                  <a:pt x="381294" y="205622"/>
                </a:lnTo>
                <a:lnTo>
                  <a:pt x="324088" y="221194"/>
                </a:lnTo>
                <a:lnTo>
                  <a:pt x="272082" y="240390"/>
                </a:lnTo>
                <a:lnTo>
                  <a:pt x="225679" y="262830"/>
                </a:lnTo>
                <a:lnTo>
                  <a:pt x="185283" y="288131"/>
                </a:lnTo>
                <a:lnTo>
                  <a:pt x="151297" y="315915"/>
                </a:lnTo>
                <a:lnTo>
                  <a:pt x="124124" y="345801"/>
                </a:lnTo>
                <a:lnTo>
                  <a:pt x="91834" y="410354"/>
                </a:lnTo>
                <a:lnTo>
                  <a:pt x="87522" y="444261"/>
                </a:lnTo>
                <a:lnTo>
                  <a:pt x="91639" y="478748"/>
                </a:lnTo>
                <a:lnTo>
                  <a:pt x="109284" y="522131"/>
                </a:lnTo>
                <a:lnTo>
                  <a:pt x="126684" y="547609"/>
                </a:lnTo>
                <a:lnTo>
                  <a:pt x="88863" y="577289"/>
                </a:lnTo>
                <a:lnTo>
                  <a:pt x="57816" y="608357"/>
                </a:lnTo>
                <a:lnTo>
                  <a:pt x="33475" y="640529"/>
                </a:lnTo>
                <a:lnTo>
                  <a:pt x="4635" y="707060"/>
                </a:lnTo>
                <a:lnTo>
                  <a:pt x="0" y="740854"/>
                </a:lnTo>
                <a:lnTo>
                  <a:pt x="1794" y="774624"/>
                </a:lnTo>
                <a:lnTo>
                  <a:pt x="24401" y="840966"/>
                </a:lnTo>
                <a:lnTo>
                  <a:pt x="45076" y="872973"/>
                </a:lnTo>
                <a:lnTo>
                  <a:pt x="71906" y="903827"/>
                </a:lnTo>
                <a:lnTo>
                  <a:pt x="104824" y="933247"/>
                </a:lnTo>
                <a:lnTo>
                  <a:pt x="143759" y="960951"/>
                </a:lnTo>
                <a:lnTo>
                  <a:pt x="188644" y="986656"/>
                </a:lnTo>
                <a:lnTo>
                  <a:pt x="239410" y="1010080"/>
                </a:lnTo>
                <a:lnTo>
                  <a:pt x="282403" y="1026326"/>
                </a:lnTo>
                <a:lnTo>
                  <a:pt x="327653" y="1040481"/>
                </a:lnTo>
                <a:lnTo>
                  <a:pt x="374896" y="1052485"/>
                </a:lnTo>
                <a:lnTo>
                  <a:pt x="423869" y="1062280"/>
                </a:lnTo>
                <a:lnTo>
                  <a:pt x="474307" y="1069805"/>
                </a:lnTo>
                <a:lnTo>
                  <a:pt x="525947" y="1075002"/>
                </a:lnTo>
                <a:lnTo>
                  <a:pt x="529955" y="1107806"/>
                </a:lnTo>
                <a:lnTo>
                  <a:pt x="557864" y="1169781"/>
                </a:lnTo>
                <a:lnTo>
                  <a:pt x="609655" y="1225514"/>
                </a:lnTo>
                <a:lnTo>
                  <a:pt x="643518" y="1250517"/>
                </a:lnTo>
                <a:lnTo>
                  <a:pt x="682165" y="1273332"/>
                </a:lnTo>
                <a:lnTo>
                  <a:pt x="725199" y="1293748"/>
                </a:lnTo>
                <a:lnTo>
                  <a:pt x="772226" y="1311557"/>
                </a:lnTo>
                <a:lnTo>
                  <a:pt x="822849" y="1326549"/>
                </a:lnTo>
                <a:lnTo>
                  <a:pt x="876673" y="1338515"/>
                </a:lnTo>
                <a:lnTo>
                  <a:pt x="933301" y="1347245"/>
                </a:lnTo>
                <a:lnTo>
                  <a:pt x="992339" y="1352530"/>
                </a:lnTo>
                <a:lnTo>
                  <a:pt x="1053391" y="1354161"/>
                </a:lnTo>
                <a:lnTo>
                  <a:pt x="1110983" y="1352199"/>
                </a:lnTo>
                <a:lnTo>
                  <a:pt x="1167570" y="1346869"/>
                </a:lnTo>
                <a:lnTo>
                  <a:pt x="1222652" y="1338250"/>
                </a:lnTo>
                <a:lnTo>
                  <a:pt x="1275725" y="1326422"/>
                </a:lnTo>
                <a:lnTo>
                  <a:pt x="1326288" y="1311463"/>
                </a:lnTo>
                <a:lnTo>
                  <a:pt x="3323202" y="1311463"/>
                </a:lnTo>
                <a:lnTo>
                  <a:pt x="3376792" y="1270201"/>
                </a:lnTo>
                <a:lnTo>
                  <a:pt x="3384184" y="1263419"/>
                </a:lnTo>
                <a:lnTo>
                  <a:pt x="3467217" y="1263419"/>
                </a:lnTo>
                <a:lnTo>
                  <a:pt x="3553578" y="1254280"/>
                </a:lnTo>
                <a:lnTo>
                  <a:pt x="3604862" y="1242982"/>
                </a:lnTo>
                <a:lnTo>
                  <a:pt x="3652428" y="1228036"/>
                </a:lnTo>
                <a:lnTo>
                  <a:pt x="3695599" y="1209730"/>
                </a:lnTo>
                <a:lnTo>
                  <a:pt x="3733699" y="1188350"/>
                </a:lnTo>
                <a:lnTo>
                  <a:pt x="3766049" y="1164183"/>
                </a:lnTo>
                <a:lnTo>
                  <a:pt x="3810796" y="1108639"/>
                </a:lnTo>
                <a:lnTo>
                  <a:pt x="3822487" y="1031665"/>
                </a:lnTo>
                <a:lnTo>
                  <a:pt x="3804777" y="987020"/>
                </a:lnTo>
                <a:lnTo>
                  <a:pt x="3769659" y="945446"/>
                </a:lnTo>
                <a:lnTo>
                  <a:pt x="3718079" y="908492"/>
                </a:lnTo>
                <a:lnTo>
                  <a:pt x="3770489" y="888660"/>
                </a:lnTo>
                <a:lnTo>
                  <a:pt x="3815147" y="865171"/>
                </a:lnTo>
                <a:lnTo>
                  <a:pt x="3851763" y="838625"/>
                </a:lnTo>
                <a:lnTo>
                  <a:pt x="3880048" y="809621"/>
                </a:lnTo>
                <a:lnTo>
                  <a:pt x="3910468" y="746634"/>
                </a:lnTo>
                <a:lnTo>
                  <a:pt x="3912024" y="713849"/>
                </a:lnTo>
                <a:lnTo>
                  <a:pt x="3904092" y="681003"/>
                </a:lnTo>
                <a:lnTo>
                  <a:pt x="3858605" y="617523"/>
                </a:lnTo>
                <a:lnTo>
                  <a:pt x="3823146" y="589993"/>
                </a:lnTo>
                <a:lnTo>
                  <a:pt x="3780684" y="566097"/>
                </a:lnTo>
                <a:lnTo>
                  <a:pt x="3732168" y="546163"/>
                </a:lnTo>
                <a:lnTo>
                  <a:pt x="3678546" y="530523"/>
                </a:lnTo>
                <a:lnTo>
                  <a:pt x="3620765" y="519507"/>
                </a:lnTo>
                <a:lnTo>
                  <a:pt x="3559765" y="513434"/>
                </a:lnTo>
                <a:lnTo>
                  <a:pt x="3556484" y="508633"/>
                </a:lnTo>
                <a:lnTo>
                  <a:pt x="3561777" y="475098"/>
                </a:lnTo>
                <a:lnTo>
                  <a:pt x="3560779" y="442083"/>
                </a:lnTo>
                <a:lnTo>
                  <a:pt x="3553755" y="409773"/>
                </a:lnTo>
                <a:lnTo>
                  <a:pt x="3522677" y="348014"/>
                </a:lnTo>
                <a:lnTo>
                  <a:pt x="3470644" y="291310"/>
                </a:lnTo>
                <a:lnTo>
                  <a:pt x="3437427" y="265318"/>
                </a:lnTo>
                <a:lnTo>
                  <a:pt x="3399759" y="241148"/>
                </a:lnTo>
                <a:lnTo>
                  <a:pt x="3357905" y="218985"/>
                </a:lnTo>
                <a:lnTo>
                  <a:pt x="3312126" y="199016"/>
                </a:lnTo>
                <a:lnTo>
                  <a:pt x="3262685" y="181426"/>
                </a:lnTo>
                <a:lnTo>
                  <a:pt x="3260065" y="180681"/>
                </a:lnTo>
                <a:lnTo>
                  <a:pt x="2642453" y="180681"/>
                </a:lnTo>
                <a:lnTo>
                  <a:pt x="2613180" y="154716"/>
                </a:lnTo>
                <a:lnTo>
                  <a:pt x="2579314" y="131260"/>
                </a:lnTo>
                <a:lnTo>
                  <a:pt x="2554049" y="117371"/>
                </a:lnTo>
                <a:lnTo>
                  <a:pt x="1878052" y="117371"/>
                </a:lnTo>
                <a:lnTo>
                  <a:pt x="1850913" y="92414"/>
                </a:lnTo>
                <a:lnTo>
                  <a:pt x="1837716" y="83335"/>
                </a:lnTo>
                <a:lnTo>
                  <a:pt x="1210794" y="83335"/>
                </a:lnTo>
                <a:lnTo>
                  <a:pt x="1172551" y="61950"/>
                </a:lnTo>
                <a:lnTo>
                  <a:pt x="1130615" y="43683"/>
                </a:lnTo>
                <a:lnTo>
                  <a:pt x="1085568" y="28561"/>
                </a:lnTo>
                <a:lnTo>
                  <a:pt x="1037988" y="16609"/>
                </a:lnTo>
                <a:lnTo>
                  <a:pt x="988457" y="7852"/>
                </a:lnTo>
                <a:lnTo>
                  <a:pt x="937555" y="2316"/>
                </a:lnTo>
                <a:lnTo>
                  <a:pt x="885862" y="28"/>
                </a:lnTo>
                <a:close/>
              </a:path>
              <a:path w="3912234" h="1546225">
                <a:moveTo>
                  <a:pt x="3467217" y="1263419"/>
                </a:moveTo>
                <a:lnTo>
                  <a:pt x="3384184" y="1263419"/>
                </a:lnTo>
                <a:lnTo>
                  <a:pt x="3442561" y="1264786"/>
                </a:lnTo>
                <a:lnTo>
                  <a:pt x="3467217" y="1263419"/>
                </a:lnTo>
                <a:close/>
              </a:path>
              <a:path w="3912234" h="1546225">
                <a:moveTo>
                  <a:pt x="2931896" y="135745"/>
                </a:moveTo>
                <a:lnTo>
                  <a:pt x="2881389" y="137738"/>
                </a:lnTo>
                <a:lnTo>
                  <a:pt x="2831445" y="141966"/>
                </a:lnTo>
                <a:lnTo>
                  <a:pt x="2782320" y="148403"/>
                </a:lnTo>
                <a:lnTo>
                  <a:pt x="2734275" y="157020"/>
                </a:lnTo>
                <a:lnTo>
                  <a:pt x="2687566" y="167789"/>
                </a:lnTo>
                <a:lnTo>
                  <a:pt x="2642453" y="180681"/>
                </a:lnTo>
                <a:lnTo>
                  <a:pt x="3260065" y="180681"/>
                </a:lnTo>
                <a:lnTo>
                  <a:pt x="3209846" y="166401"/>
                </a:lnTo>
                <a:lnTo>
                  <a:pt x="3153870" y="154128"/>
                </a:lnTo>
                <a:lnTo>
                  <a:pt x="3095021" y="144793"/>
                </a:lnTo>
                <a:lnTo>
                  <a:pt x="3033562" y="138580"/>
                </a:lnTo>
                <a:lnTo>
                  <a:pt x="2982706" y="136016"/>
                </a:lnTo>
                <a:lnTo>
                  <a:pt x="2931896" y="135745"/>
                </a:lnTo>
                <a:close/>
              </a:path>
              <a:path w="3912234" h="1546225">
                <a:moveTo>
                  <a:pt x="2200503" y="42754"/>
                </a:moveTo>
                <a:lnTo>
                  <a:pt x="2147023" y="45305"/>
                </a:lnTo>
                <a:lnTo>
                  <a:pt x="2093812" y="51151"/>
                </a:lnTo>
                <a:lnTo>
                  <a:pt x="2041360" y="60371"/>
                </a:lnTo>
                <a:lnTo>
                  <a:pt x="1990155" y="73048"/>
                </a:lnTo>
                <a:lnTo>
                  <a:pt x="1931123" y="93024"/>
                </a:lnTo>
                <a:lnTo>
                  <a:pt x="1878052" y="117371"/>
                </a:lnTo>
                <a:lnTo>
                  <a:pt x="2554049" y="117371"/>
                </a:lnTo>
                <a:lnTo>
                  <a:pt x="2499635" y="92111"/>
                </a:lnTo>
                <a:lnTo>
                  <a:pt x="2454816" y="76590"/>
                </a:lnTo>
                <a:lnTo>
                  <a:pt x="2407330" y="63880"/>
                </a:lnTo>
                <a:lnTo>
                  <a:pt x="2357666" y="54060"/>
                </a:lnTo>
                <a:lnTo>
                  <a:pt x="2306314" y="47212"/>
                </a:lnTo>
                <a:lnTo>
                  <a:pt x="2253764" y="43416"/>
                </a:lnTo>
                <a:lnTo>
                  <a:pt x="2200503" y="42754"/>
                </a:lnTo>
                <a:close/>
              </a:path>
              <a:path w="3912234" h="1546225">
                <a:moveTo>
                  <a:pt x="1499878" y="0"/>
                </a:moveTo>
                <a:lnTo>
                  <a:pt x="1448723" y="3557"/>
                </a:lnTo>
                <a:lnTo>
                  <a:pt x="1398053" y="10851"/>
                </a:lnTo>
                <a:lnTo>
                  <a:pt x="1348501" y="21994"/>
                </a:lnTo>
                <a:lnTo>
                  <a:pt x="1309348" y="34068"/>
                </a:lnTo>
                <a:lnTo>
                  <a:pt x="1273118" y="48417"/>
                </a:lnTo>
                <a:lnTo>
                  <a:pt x="1210794" y="83335"/>
                </a:lnTo>
                <a:lnTo>
                  <a:pt x="1837716" y="83335"/>
                </a:lnTo>
                <a:lnTo>
                  <a:pt x="1781689" y="50755"/>
                </a:lnTo>
                <a:lnTo>
                  <a:pt x="1740866" y="34280"/>
                </a:lnTo>
                <a:lnTo>
                  <a:pt x="1696743" y="20860"/>
                </a:lnTo>
                <a:lnTo>
                  <a:pt x="1649952" y="10609"/>
                </a:lnTo>
                <a:lnTo>
                  <a:pt x="1601124" y="3639"/>
                </a:lnTo>
                <a:lnTo>
                  <a:pt x="1550889" y="65"/>
                </a:lnTo>
                <a:lnTo>
                  <a:pt x="1499878" y="0"/>
                </a:lnTo>
                <a:close/>
              </a:path>
            </a:pathLst>
          </a:custGeom>
          <a:solidFill>
            <a:srgbClr val="DB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1763" y="2176266"/>
            <a:ext cx="85851" cy="85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9036" y="2055343"/>
            <a:ext cx="171703" cy="17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7962" y="1907908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10">
                <a:moveTo>
                  <a:pt x="128778" y="0"/>
                </a:moveTo>
                <a:lnTo>
                  <a:pt x="78652" y="10120"/>
                </a:lnTo>
                <a:lnTo>
                  <a:pt x="37719" y="37718"/>
                </a:lnTo>
                <a:lnTo>
                  <a:pt x="10120" y="78652"/>
                </a:lnTo>
                <a:lnTo>
                  <a:pt x="0" y="128777"/>
                </a:lnTo>
                <a:lnTo>
                  <a:pt x="10120" y="178903"/>
                </a:lnTo>
                <a:lnTo>
                  <a:pt x="37719" y="219836"/>
                </a:lnTo>
                <a:lnTo>
                  <a:pt x="78652" y="247435"/>
                </a:lnTo>
                <a:lnTo>
                  <a:pt x="128778" y="257555"/>
                </a:lnTo>
                <a:lnTo>
                  <a:pt x="178903" y="247435"/>
                </a:lnTo>
                <a:lnTo>
                  <a:pt x="219836" y="219836"/>
                </a:lnTo>
                <a:lnTo>
                  <a:pt x="247435" y="178903"/>
                </a:lnTo>
                <a:lnTo>
                  <a:pt x="257556" y="128777"/>
                </a:lnTo>
                <a:lnTo>
                  <a:pt x="247435" y="78652"/>
                </a:lnTo>
                <a:lnTo>
                  <a:pt x="219837" y="37718"/>
                </a:lnTo>
                <a:lnTo>
                  <a:pt x="178903" y="10120"/>
                </a:lnTo>
                <a:lnTo>
                  <a:pt x="128778" y="0"/>
                </a:lnTo>
                <a:close/>
              </a:path>
            </a:pathLst>
          </a:custGeom>
          <a:solidFill>
            <a:srgbClr val="DB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1453" y="701111"/>
            <a:ext cx="3912235" cy="1546225"/>
          </a:xfrm>
          <a:custGeom>
            <a:avLst/>
            <a:gdLst/>
            <a:ahLst/>
            <a:cxnLst/>
            <a:rect l="l" t="t" r="r" b="b"/>
            <a:pathLst>
              <a:path w="3912234" h="1546225">
                <a:moveTo>
                  <a:pt x="3556484" y="508633"/>
                </a:moveTo>
                <a:lnTo>
                  <a:pt x="3561777" y="475098"/>
                </a:lnTo>
                <a:lnTo>
                  <a:pt x="3560779" y="442083"/>
                </a:lnTo>
                <a:lnTo>
                  <a:pt x="3553755" y="409773"/>
                </a:lnTo>
                <a:lnTo>
                  <a:pt x="3522677" y="348014"/>
                </a:lnTo>
                <a:lnTo>
                  <a:pt x="3470644" y="291310"/>
                </a:lnTo>
                <a:lnTo>
                  <a:pt x="3437427" y="265318"/>
                </a:lnTo>
                <a:lnTo>
                  <a:pt x="3399759" y="241148"/>
                </a:lnTo>
                <a:lnTo>
                  <a:pt x="3357905" y="218985"/>
                </a:lnTo>
                <a:lnTo>
                  <a:pt x="3312126" y="199016"/>
                </a:lnTo>
                <a:lnTo>
                  <a:pt x="3262685" y="181426"/>
                </a:lnTo>
                <a:lnTo>
                  <a:pt x="3209846" y="166401"/>
                </a:lnTo>
                <a:lnTo>
                  <a:pt x="3153870" y="154128"/>
                </a:lnTo>
                <a:lnTo>
                  <a:pt x="3095021" y="144793"/>
                </a:lnTo>
                <a:lnTo>
                  <a:pt x="3033562" y="138580"/>
                </a:lnTo>
                <a:lnTo>
                  <a:pt x="2982706" y="136016"/>
                </a:lnTo>
                <a:lnTo>
                  <a:pt x="2931896" y="135745"/>
                </a:lnTo>
                <a:lnTo>
                  <a:pt x="2881389" y="137738"/>
                </a:lnTo>
                <a:lnTo>
                  <a:pt x="2831445" y="141966"/>
                </a:lnTo>
                <a:lnTo>
                  <a:pt x="2782320" y="148403"/>
                </a:lnTo>
                <a:lnTo>
                  <a:pt x="2734275" y="157020"/>
                </a:lnTo>
                <a:lnTo>
                  <a:pt x="2687566" y="167789"/>
                </a:lnTo>
                <a:lnTo>
                  <a:pt x="2642453" y="180681"/>
                </a:lnTo>
                <a:lnTo>
                  <a:pt x="2613196" y="154727"/>
                </a:lnTo>
                <a:lnTo>
                  <a:pt x="2579314" y="131260"/>
                </a:lnTo>
                <a:lnTo>
                  <a:pt x="2541297" y="110361"/>
                </a:lnTo>
                <a:lnTo>
                  <a:pt x="2499635" y="92111"/>
                </a:lnTo>
                <a:lnTo>
                  <a:pt x="2454816" y="76590"/>
                </a:lnTo>
                <a:lnTo>
                  <a:pt x="2407330" y="63880"/>
                </a:lnTo>
                <a:lnTo>
                  <a:pt x="2357666" y="54060"/>
                </a:lnTo>
                <a:lnTo>
                  <a:pt x="2306314" y="47212"/>
                </a:lnTo>
                <a:lnTo>
                  <a:pt x="2253764" y="43416"/>
                </a:lnTo>
                <a:lnTo>
                  <a:pt x="2200503" y="42754"/>
                </a:lnTo>
                <a:lnTo>
                  <a:pt x="2147023" y="45305"/>
                </a:lnTo>
                <a:lnTo>
                  <a:pt x="2093812" y="51151"/>
                </a:lnTo>
                <a:lnTo>
                  <a:pt x="2041360" y="60371"/>
                </a:lnTo>
                <a:lnTo>
                  <a:pt x="1990155" y="73048"/>
                </a:lnTo>
                <a:lnTo>
                  <a:pt x="1931123" y="93024"/>
                </a:lnTo>
                <a:lnTo>
                  <a:pt x="1878052" y="117371"/>
                </a:lnTo>
                <a:lnTo>
                  <a:pt x="1850913" y="92414"/>
                </a:lnTo>
                <a:lnTo>
                  <a:pt x="1818581" y="70171"/>
                </a:lnTo>
                <a:lnTo>
                  <a:pt x="1781689" y="50755"/>
                </a:lnTo>
                <a:lnTo>
                  <a:pt x="1740866" y="34280"/>
                </a:lnTo>
                <a:lnTo>
                  <a:pt x="1696743" y="20860"/>
                </a:lnTo>
                <a:lnTo>
                  <a:pt x="1649952" y="10609"/>
                </a:lnTo>
                <a:lnTo>
                  <a:pt x="1601124" y="3639"/>
                </a:lnTo>
                <a:lnTo>
                  <a:pt x="1550889" y="65"/>
                </a:lnTo>
                <a:lnTo>
                  <a:pt x="1499878" y="0"/>
                </a:lnTo>
                <a:lnTo>
                  <a:pt x="1448723" y="3557"/>
                </a:lnTo>
                <a:lnTo>
                  <a:pt x="1398053" y="10851"/>
                </a:lnTo>
                <a:lnTo>
                  <a:pt x="1348501" y="21994"/>
                </a:lnTo>
                <a:lnTo>
                  <a:pt x="1309348" y="34068"/>
                </a:lnTo>
                <a:lnTo>
                  <a:pt x="1273118" y="48417"/>
                </a:lnTo>
                <a:lnTo>
                  <a:pt x="1210794" y="83335"/>
                </a:lnTo>
                <a:lnTo>
                  <a:pt x="1172551" y="61950"/>
                </a:lnTo>
                <a:lnTo>
                  <a:pt x="1130615" y="43683"/>
                </a:lnTo>
                <a:lnTo>
                  <a:pt x="1085568" y="28561"/>
                </a:lnTo>
                <a:lnTo>
                  <a:pt x="1037988" y="16609"/>
                </a:lnTo>
                <a:lnTo>
                  <a:pt x="988457" y="7852"/>
                </a:lnTo>
                <a:lnTo>
                  <a:pt x="937555" y="2316"/>
                </a:lnTo>
                <a:lnTo>
                  <a:pt x="885862" y="28"/>
                </a:lnTo>
                <a:lnTo>
                  <a:pt x="833959" y="1012"/>
                </a:lnTo>
                <a:lnTo>
                  <a:pt x="782425" y="5294"/>
                </a:lnTo>
                <a:lnTo>
                  <a:pt x="731841" y="12900"/>
                </a:lnTo>
                <a:lnTo>
                  <a:pt x="682788" y="23855"/>
                </a:lnTo>
                <a:lnTo>
                  <a:pt x="635845" y="38185"/>
                </a:lnTo>
                <a:lnTo>
                  <a:pt x="591593" y="55916"/>
                </a:lnTo>
                <a:lnTo>
                  <a:pt x="538146" y="84860"/>
                </a:lnTo>
                <a:lnTo>
                  <a:pt x="495051" y="118056"/>
                </a:lnTo>
                <a:lnTo>
                  <a:pt x="463152" y="154716"/>
                </a:lnTo>
                <a:lnTo>
                  <a:pt x="443295" y="194054"/>
                </a:lnTo>
                <a:lnTo>
                  <a:pt x="381294" y="205622"/>
                </a:lnTo>
                <a:lnTo>
                  <a:pt x="324088" y="221194"/>
                </a:lnTo>
                <a:lnTo>
                  <a:pt x="272082" y="240390"/>
                </a:lnTo>
                <a:lnTo>
                  <a:pt x="225679" y="262830"/>
                </a:lnTo>
                <a:lnTo>
                  <a:pt x="185283" y="288131"/>
                </a:lnTo>
                <a:lnTo>
                  <a:pt x="151297" y="315915"/>
                </a:lnTo>
                <a:lnTo>
                  <a:pt x="124124" y="345801"/>
                </a:lnTo>
                <a:lnTo>
                  <a:pt x="91834" y="410354"/>
                </a:lnTo>
                <a:lnTo>
                  <a:pt x="87522" y="444261"/>
                </a:lnTo>
                <a:lnTo>
                  <a:pt x="91639" y="478748"/>
                </a:lnTo>
                <a:lnTo>
                  <a:pt x="109284" y="522131"/>
                </a:lnTo>
                <a:lnTo>
                  <a:pt x="126684" y="547609"/>
                </a:lnTo>
                <a:lnTo>
                  <a:pt x="88863" y="577289"/>
                </a:lnTo>
                <a:lnTo>
                  <a:pt x="57816" y="608357"/>
                </a:lnTo>
                <a:lnTo>
                  <a:pt x="33475" y="640529"/>
                </a:lnTo>
                <a:lnTo>
                  <a:pt x="4635" y="707060"/>
                </a:lnTo>
                <a:lnTo>
                  <a:pt x="0" y="740854"/>
                </a:lnTo>
                <a:lnTo>
                  <a:pt x="1794" y="774624"/>
                </a:lnTo>
                <a:lnTo>
                  <a:pt x="24401" y="840966"/>
                </a:lnTo>
                <a:lnTo>
                  <a:pt x="45076" y="872973"/>
                </a:lnTo>
                <a:lnTo>
                  <a:pt x="71906" y="903827"/>
                </a:lnTo>
                <a:lnTo>
                  <a:pt x="104824" y="933247"/>
                </a:lnTo>
                <a:lnTo>
                  <a:pt x="143759" y="960951"/>
                </a:lnTo>
                <a:lnTo>
                  <a:pt x="188644" y="986656"/>
                </a:lnTo>
                <a:lnTo>
                  <a:pt x="239410" y="1010080"/>
                </a:lnTo>
                <a:lnTo>
                  <a:pt x="282403" y="1026326"/>
                </a:lnTo>
                <a:lnTo>
                  <a:pt x="327653" y="1040481"/>
                </a:lnTo>
                <a:lnTo>
                  <a:pt x="374896" y="1052485"/>
                </a:lnTo>
                <a:lnTo>
                  <a:pt x="423869" y="1062280"/>
                </a:lnTo>
                <a:lnTo>
                  <a:pt x="474307" y="1069805"/>
                </a:lnTo>
                <a:lnTo>
                  <a:pt x="525947" y="1075002"/>
                </a:lnTo>
                <a:lnTo>
                  <a:pt x="529955" y="1107806"/>
                </a:lnTo>
                <a:lnTo>
                  <a:pt x="557864" y="1169781"/>
                </a:lnTo>
                <a:lnTo>
                  <a:pt x="609655" y="1225514"/>
                </a:lnTo>
                <a:lnTo>
                  <a:pt x="643518" y="1250517"/>
                </a:lnTo>
                <a:lnTo>
                  <a:pt x="682165" y="1273332"/>
                </a:lnTo>
                <a:lnTo>
                  <a:pt x="725199" y="1293748"/>
                </a:lnTo>
                <a:lnTo>
                  <a:pt x="772226" y="1311557"/>
                </a:lnTo>
                <a:lnTo>
                  <a:pt x="822849" y="1326549"/>
                </a:lnTo>
                <a:lnTo>
                  <a:pt x="876673" y="1338515"/>
                </a:lnTo>
                <a:lnTo>
                  <a:pt x="933301" y="1347245"/>
                </a:lnTo>
                <a:lnTo>
                  <a:pt x="992339" y="1352530"/>
                </a:lnTo>
                <a:lnTo>
                  <a:pt x="1053391" y="1354161"/>
                </a:lnTo>
                <a:lnTo>
                  <a:pt x="1110983" y="1352199"/>
                </a:lnTo>
                <a:lnTo>
                  <a:pt x="1167570" y="1346869"/>
                </a:lnTo>
                <a:lnTo>
                  <a:pt x="1222652" y="1338250"/>
                </a:lnTo>
                <a:lnTo>
                  <a:pt x="1275725" y="1326422"/>
                </a:lnTo>
                <a:lnTo>
                  <a:pt x="1326288" y="1311463"/>
                </a:lnTo>
                <a:lnTo>
                  <a:pt x="1346010" y="1341411"/>
                </a:lnTo>
                <a:lnTo>
                  <a:pt x="1399323" y="1396218"/>
                </a:lnTo>
                <a:lnTo>
                  <a:pt x="1432276" y="1420894"/>
                </a:lnTo>
                <a:lnTo>
                  <a:pt x="1469001" y="1443628"/>
                </a:lnTo>
                <a:lnTo>
                  <a:pt x="1509180" y="1464328"/>
                </a:lnTo>
                <a:lnTo>
                  <a:pt x="1552493" y="1482903"/>
                </a:lnTo>
                <a:lnTo>
                  <a:pt x="1598621" y="1499259"/>
                </a:lnTo>
                <a:lnTo>
                  <a:pt x="1647245" y="1513305"/>
                </a:lnTo>
                <a:lnTo>
                  <a:pt x="1698046" y="1524949"/>
                </a:lnTo>
                <a:lnTo>
                  <a:pt x="1750705" y="1534098"/>
                </a:lnTo>
                <a:lnTo>
                  <a:pt x="1804903" y="1540660"/>
                </a:lnTo>
                <a:lnTo>
                  <a:pt x="1860321" y="1544543"/>
                </a:lnTo>
                <a:lnTo>
                  <a:pt x="1916639" y="1545654"/>
                </a:lnTo>
                <a:lnTo>
                  <a:pt x="1973538" y="1543903"/>
                </a:lnTo>
                <a:lnTo>
                  <a:pt x="2030700" y="1539195"/>
                </a:lnTo>
                <a:lnTo>
                  <a:pt x="2087806" y="1531440"/>
                </a:lnTo>
                <a:lnTo>
                  <a:pt x="2144604" y="1520478"/>
                </a:lnTo>
                <a:lnTo>
                  <a:pt x="2198800" y="1506637"/>
                </a:lnTo>
                <a:lnTo>
                  <a:pt x="2250045" y="1490058"/>
                </a:lnTo>
                <a:lnTo>
                  <a:pt x="2297992" y="1470879"/>
                </a:lnTo>
                <a:lnTo>
                  <a:pt x="2342291" y="1449241"/>
                </a:lnTo>
                <a:lnTo>
                  <a:pt x="2382594" y="1425282"/>
                </a:lnTo>
                <a:lnTo>
                  <a:pt x="2418552" y="1399144"/>
                </a:lnTo>
                <a:lnTo>
                  <a:pt x="2466405" y="1413355"/>
                </a:lnTo>
                <a:lnTo>
                  <a:pt x="2515385" y="1425350"/>
                </a:lnTo>
                <a:lnTo>
                  <a:pt x="2565279" y="1435156"/>
                </a:lnTo>
                <a:lnTo>
                  <a:pt x="2615874" y="1442804"/>
                </a:lnTo>
                <a:lnTo>
                  <a:pt x="2666956" y="1448320"/>
                </a:lnTo>
                <a:lnTo>
                  <a:pt x="2718314" y="1451735"/>
                </a:lnTo>
                <a:lnTo>
                  <a:pt x="2769733" y="1453076"/>
                </a:lnTo>
                <a:lnTo>
                  <a:pt x="2821001" y="1452373"/>
                </a:lnTo>
                <a:lnTo>
                  <a:pt x="2871905" y="1449654"/>
                </a:lnTo>
                <a:lnTo>
                  <a:pt x="2922231" y="1444947"/>
                </a:lnTo>
                <a:lnTo>
                  <a:pt x="2971767" y="1438282"/>
                </a:lnTo>
                <a:lnTo>
                  <a:pt x="3020300" y="1429686"/>
                </a:lnTo>
                <a:lnTo>
                  <a:pt x="3067616" y="1419189"/>
                </a:lnTo>
                <a:lnTo>
                  <a:pt x="3113503" y="1406820"/>
                </a:lnTo>
                <a:lnTo>
                  <a:pt x="3157748" y="1392606"/>
                </a:lnTo>
                <a:lnTo>
                  <a:pt x="3200137" y="1376577"/>
                </a:lnTo>
                <a:lnTo>
                  <a:pt x="3240457" y="1358761"/>
                </a:lnTo>
                <a:lnTo>
                  <a:pt x="3278496" y="1339186"/>
                </a:lnTo>
                <a:lnTo>
                  <a:pt x="3314040" y="1317883"/>
                </a:lnTo>
                <a:lnTo>
                  <a:pt x="3346876" y="1294878"/>
                </a:lnTo>
                <a:lnTo>
                  <a:pt x="3376792" y="1270201"/>
                </a:lnTo>
                <a:lnTo>
                  <a:pt x="3384184" y="1263419"/>
                </a:lnTo>
                <a:lnTo>
                  <a:pt x="3442561" y="1264786"/>
                </a:lnTo>
                <a:lnTo>
                  <a:pt x="3499252" y="1261644"/>
                </a:lnTo>
                <a:lnTo>
                  <a:pt x="3553578" y="1254280"/>
                </a:lnTo>
                <a:lnTo>
                  <a:pt x="3604862" y="1242982"/>
                </a:lnTo>
                <a:lnTo>
                  <a:pt x="3652428" y="1228036"/>
                </a:lnTo>
                <a:lnTo>
                  <a:pt x="3695599" y="1209730"/>
                </a:lnTo>
                <a:lnTo>
                  <a:pt x="3733699" y="1188350"/>
                </a:lnTo>
                <a:lnTo>
                  <a:pt x="3766049" y="1164183"/>
                </a:lnTo>
                <a:lnTo>
                  <a:pt x="3810796" y="1108639"/>
                </a:lnTo>
                <a:lnTo>
                  <a:pt x="3822487" y="1031665"/>
                </a:lnTo>
                <a:lnTo>
                  <a:pt x="3804777" y="987020"/>
                </a:lnTo>
                <a:lnTo>
                  <a:pt x="3769659" y="945446"/>
                </a:lnTo>
                <a:lnTo>
                  <a:pt x="3718079" y="908492"/>
                </a:lnTo>
                <a:lnTo>
                  <a:pt x="3770489" y="888660"/>
                </a:lnTo>
                <a:lnTo>
                  <a:pt x="3815147" y="865171"/>
                </a:lnTo>
                <a:lnTo>
                  <a:pt x="3851763" y="838625"/>
                </a:lnTo>
                <a:lnTo>
                  <a:pt x="3880048" y="809621"/>
                </a:lnTo>
                <a:lnTo>
                  <a:pt x="3910468" y="746634"/>
                </a:lnTo>
                <a:lnTo>
                  <a:pt x="3912024" y="713849"/>
                </a:lnTo>
                <a:lnTo>
                  <a:pt x="3904092" y="681003"/>
                </a:lnTo>
                <a:lnTo>
                  <a:pt x="3858605" y="617523"/>
                </a:lnTo>
                <a:lnTo>
                  <a:pt x="3823146" y="589993"/>
                </a:lnTo>
                <a:lnTo>
                  <a:pt x="3780684" y="566097"/>
                </a:lnTo>
                <a:lnTo>
                  <a:pt x="3732168" y="546163"/>
                </a:lnTo>
                <a:lnTo>
                  <a:pt x="3678546" y="530523"/>
                </a:lnTo>
                <a:lnTo>
                  <a:pt x="3620765" y="519507"/>
                </a:lnTo>
                <a:lnTo>
                  <a:pt x="3559774" y="513446"/>
                </a:lnTo>
                <a:lnTo>
                  <a:pt x="3556484" y="508633"/>
                </a:lnTo>
                <a:close/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8809" y="2163312"/>
            <a:ext cx="111759" cy="111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6082" y="2042389"/>
            <a:ext cx="197611" cy="197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17962" y="1907908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10">
                <a:moveTo>
                  <a:pt x="0" y="128777"/>
                </a:moveTo>
                <a:lnTo>
                  <a:pt x="10120" y="178903"/>
                </a:lnTo>
                <a:lnTo>
                  <a:pt x="37719" y="219836"/>
                </a:lnTo>
                <a:lnTo>
                  <a:pt x="78652" y="247435"/>
                </a:lnTo>
                <a:lnTo>
                  <a:pt x="128778" y="257555"/>
                </a:lnTo>
                <a:lnTo>
                  <a:pt x="178903" y="247435"/>
                </a:lnTo>
                <a:lnTo>
                  <a:pt x="219836" y="219836"/>
                </a:lnTo>
                <a:lnTo>
                  <a:pt x="247435" y="178903"/>
                </a:lnTo>
                <a:lnTo>
                  <a:pt x="257556" y="128777"/>
                </a:lnTo>
                <a:lnTo>
                  <a:pt x="247435" y="78652"/>
                </a:lnTo>
                <a:lnTo>
                  <a:pt x="219837" y="37718"/>
                </a:lnTo>
                <a:lnTo>
                  <a:pt x="178903" y="10120"/>
                </a:lnTo>
                <a:lnTo>
                  <a:pt x="128778" y="0"/>
                </a:lnTo>
                <a:lnTo>
                  <a:pt x="78652" y="10120"/>
                </a:lnTo>
                <a:lnTo>
                  <a:pt x="37719" y="37718"/>
                </a:lnTo>
                <a:lnTo>
                  <a:pt x="10120" y="78652"/>
                </a:lnTo>
                <a:lnTo>
                  <a:pt x="0" y="128777"/>
                </a:lnTo>
                <a:close/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26209" y="1603589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0" y="28511"/>
                </a:moveTo>
                <a:lnTo>
                  <a:pt x="47889" y="28944"/>
                </a:lnTo>
                <a:lnTo>
                  <a:pt x="95262" y="26246"/>
                </a:lnTo>
                <a:lnTo>
                  <a:pt x="141603" y="20480"/>
                </a:lnTo>
                <a:lnTo>
                  <a:pt x="186394" y="11710"/>
                </a:lnTo>
                <a:lnTo>
                  <a:pt x="229120" y="0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24051" y="1944102"/>
            <a:ext cx="100330" cy="13970"/>
          </a:xfrm>
          <a:custGeom>
            <a:avLst/>
            <a:gdLst/>
            <a:ahLst/>
            <a:cxnLst/>
            <a:rect l="l" t="t" r="r" b="b"/>
            <a:pathLst>
              <a:path w="100329" h="13969">
                <a:moveTo>
                  <a:pt x="0" y="0"/>
                </a:moveTo>
                <a:lnTo>
                  <a:pt x="24394" y="4736"/>
                </a:lnTo>
                <a:lnTo>
                  <a:pt x="49287" y="8596"/>
                </a:lnTo>
                <a:lnTo>
                  <a:pt x="74596" y="11567"/>
                </a:lnTo>
                <a:lnTo>
                  <a:pt x="100241" y="13639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60234" y="2031782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0" y="62242"/>
                </a:moveTo>
                <a:lnTo>
                  <a:pt x="17392" y="47348"/>
                </a:lnTo>
                <a:lnTo>
                  <a:pt x="33277" y="31988"/>
                </a:lnTo>
                <a:lnTo>
                  <a:pt x="47623" y="16194"/>
                </a:lnTo>
                <a:lnTo>
                  <a:pt x="60401" y="0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43231" y="1938806"/>
            <a:ext cx="24130" cy="68580"/>
          </a:xfrm>
          <a:custGeom>
            <a:avLst/>
            <a:gdLst/>
            <a:ahLst/>
            <a:cxnLst/>
            <a:rect l="l" t="t" r="r" b="b"/>
            <a:pathLst>
              <a:path w="24129" h="68580">
                <a:moveTo>
                  <a:pt x="0" y="0"/>
                </a:moveTo>
                <a:lnTo>
                  <a:pt x="3514" y="17315"/>
                </a:lnTo>
                <a:lnTo>
                  <a:pt x="8715" y="34493"/>
                </a:lnTo>
                <a:lnTo>
                  <a:pt x="15587" y="51499"/>
                </a:lnTo>
                <a:lnTo>
                  <a:pt x="24117" y="68300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69560" y="1516810"/>
            <a:ext cx="294640" cy="255270"/>
          </a:xfrm>
          <a:custGeom>
            <a:avLst/>
            <a:gdLst/>
            <a:ahLst/>
            <a:cxnLst/>
            <a:rect l="l" t="t" r="r" b="b"/>
            <a:pathLst>
              <a:path w="294640" h="255269">
                <a:moveTo>
                  <a:pt x="294093" y="0"/>
                </a:moveTo>
                <a:lnTo>
                  <a:pt x="236203" y="17692"/>
                </a:lnTo>
                <a:lnTo>
                  <a:pt x="183672" y="38871"/>
                </a:lnTo>
                <a:lnTo>
                  <a:pt x="136906" y="63186"/>
                </a:lnTo>
                <a:lnTo>
                  <a:pt x="96307" y="90284"/>
                </a:lnTo>
                <a:lnTo>
                  <a:pt x="62282" y="119816"/>
                </a:lnTo>
                <a:lnTo>
                  <a:pt x="35234" y="151431"/>
                </a:lnTo>
                <a:lnTo>
                  <a:pt x="15568" y="184776"/>
                </a:lnTo>
                <a:lnTo>
                  <a:pt x="3688" y="219502"/>
                </a:lnTo>
                <a:lnTo>
                  <a:pt x="0" y="255257"/>
                </a:lnTo>
              </a:path>
            </a:pathLst>
          </a:custGeom>
          <a:ln w="25907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9980" y="1244941"/>
            <a:ext cx="131445" cy="95885"/>
          </a:xfrm>
          <a:custGeom>
            <a:avLst/>
            <a:gdLst/>
            <a:ahLst/>
            <a:cxnLst/>
            <a:rect l="l" t="t" r="r" b="b"/>
            <a:pathLst>
              <a:path w="131445" h="95884">
                <a:moveTo>
                  <a:pt x="0" y="0"/>
                </a:moveTo>
                <a:lnTo>
                  <a:pt x="24865" y="26877"/>
                </a:lnTo>
                <a:lnTo>
                  <a:pt x="55197" y="51950"/>
                </a:lnTo>
                <a:lnTo>
                  <a:pt x="90668" y="74979"/>
                </a:lnTo>
                <a:lnTo>
                  <a:pt x="130949" y="95719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77295" y="889798"/>
            <a:ext cx="6985" cy="45720"/>
          </a:xfrm>
          <a:custGeom>
            <a:avLst/>
            <a:gdLst/>
            <a:ahLst/>
            <a:cxnLst/>
            <a:rect l="l" t="t" r="r" b="b"/>
            <a:pathLst>
              <a:path w="6984" h="45719">
                <a:moveTo>
                  <a:pt x="6921" y="0"/>
                </a:moveTo>
                <a:lnTo>
                  <a:pt x="3671" y="11229"/>
                </a:lnTo>
                <a:lnTo>
                  <a:pt x="1431" y="22520"/>
                </a:lnTo>
                <a:lnTo>
                  <a:pt x="206" y="33854"/>
                </a:lnTo>
                <a:lnTo>
                  <a:pt x="0" y="45212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3442" y="779423"/>
            <a:ext cx="67310" cy="57785"/>
          </a:xfrm>
          <a:custGeom>
            <a:avLst/>
            <a:gdLst/>
            <a:ahLst/>
            <a:cxnLst/>
            <a:rect l="l" t="t" r="r" b="b"/>
            <a:pathLst>
              <a:path w="67309" h="57784">
                <a:moveTo>
                  <a:pt x="67094" y="57657"/>
                </a:moveTo>
                <a:lnTo>
                  <a:pt x="53267" y="42296"/>
                </a:lnTo>
                <a:lnTo>
                  <a:pt x="37433" y="27528"/>
                </a:lnTo>
                <a:lnTo>
                  <a:pt x="19656" y="13411"/>
                </a:lnTo>
                <a:lnTo>
                  <a:pt x="0" y="0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506" y="814830"/>
            <a:ext cx="33020" cy="50165"/>
          </a:xfrm>
          <a:custGeom>
            <a:avLst/>
            <a:gdLst/>
            <a:ahLst/>
            <a:cxnLst/>
            <a:rect l="l" t="t" r="r" b="b"/>
            <a:pathLst>
              <a:path w="33020" h="50165">
                <a:moveTo>
                  <a:pt x="32486" y="49720"/>
                </a:moveTo>
                <a:lnTo>
                  <a:pt x="26530" y="36901"/>
                </a:lnTo>
                <a:lnTo>
                  <a:pt x="19115" y="24317"/>
                </a:lnTo>
                <a:lnTo>
                  <a:pt x="10264" y="12005"/>
                </a:lnTo>
                <a:lnTo>
                  <a:pt x="0" y="0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66800" y="881429"/>
            <a:ext cx="118110" cy="48260"/>
          </a:xfrm>
          <a:custGeom>
            <a:avLst/>
            <a:gdLst/>
            <a:ahLst/>
            <a:cxnLst/>
            <a:rect l="l" t="t" r="r" b="b"/>
            <a:pathLst>
              <a:path w="118109" h="48259">
                <a:moveTo>
                  <a:pt x="117563" y="0"/>
                </a:moveTo>
                <a:lnTo>
                  <a:pt x="86171" y="10603"/>
                </a:lnTo>
                <a:lnTo>
                  <a:pt x="56057" y="22198"/>
                </a:lnTo>
                <a:lnTo>
                  <a:pt x="27306" y="34752"/>
                </a:lnTo>
                <a:lnTo>
                  <a:pt x="0" y="48234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77403" y="1209762"/>
            <a:ext cx="20955" cy="50800"/>
          </a:xfrm>
          <a:custGeom>
            <a:avLst/>
            <a:gdLst/>
            <a:ahLst/>
            <a:cxnLst/>
            <a:rect l="l" t="t" r="r" b="b"/>
            <a:pathLst>
              <a:path w="20954" h="50800">
                <a:moveTo>
                  <a:pt x="0" y="50736"/>
                </a:moveTo>
                <a:lnTo>
                  <a:pt x="6528" y="38226"/>
                </a:lnTo>
                <a:lnTo>
                  <a:pt x="12128" y="25587"/>
                </a:lnTo>
                <a:lnTo>
                  <a:pt x="16794" y="12838"/>
                </a:lnTo>
                <a:lnTo>
                  <a:pt x="20523" y="0"/>
                </a:lnTo>
              </a:path>
            </a:pathLst>
          </a:custGeom>
          <a:ln w="25908">
            <a:solidFill>
              <a:srgbClr val="93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24924" y="993063"/>
            <a:ext cx="282067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39">
              <a:lnSpc>
                <a:spcPct val="13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只要用</a:t>
            </a:r>
            <a:r>
              <a:rPr sz="2000" spc="-15" dirty="0">
                <a:latin typeface="Microsoft YaHei"/>
                <a:cs typeface="Microsoft YaHei"/>
              </a:rPr>
              <a:t>心</a:t>
            </a:r>
            <a:r>
              <a:rPr sz="2000" dirty="0">
                <a:latin typeface="Microsoft YaHei"/>
                <a:cs typeface="Microsoft YaHei"/>
              </a:rPr>
              <a:t>完</a:t>
            </a:r>
            <a:r>
              <a:rPr sz="2000" spc="-15" dirty="0">
                <a:latin typeface="Microsoft YaHei"/>
                <a:cs typeface="Microsoft YaHei"/>
              </a:rPr>
              <a:t>成</a:t>
            </a:r>
            <a:r>
              <a:rPr sz="2000" dirty="0">
                <a:latin typeface="Microsoft YaHei"/>
                <a:cs typeface="Microsoft YaHei"/>
              </a:rPr>
              <a:t>就很豐</a:t>
            </a:r>
            <a:r>
              <a:rPr sz="2000" spc="-15" dirty="0">
                <a:latin typeface="Microsoft YaHei"/>
                <a:cs typeface="Microsoft YaHei"/>
              </a:rPr>
              <a:t>富</a:t>
            </a:r>
            <a:r>
              <a:rPr sz="2000" dirty="0">
                <a:latin typeface="Microsoft YaHei"/>
                <a:cs typeface="Microsoft YaHei"/>
              </a:rPr>
              <a:t>， 展現學習的特色亮點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53528" y="3224785"/>
            <a:ext cx="1892935" cy="1242060"/>
          </a:xfrm>
          <a:custGeom>
            <a:avLst/>
            <a:gdLst/>
            <a:ahLst/>
            <a:cxnLst/>
            <a:rect l="l" t="t" r="r" b="b"/>
            <a:pathLst>
              <a:path w="1892934" h="1242060">
                <a:moveTo>
                  <a:pt x="1280045" y="0"/>
                </a:moveTo>
                <a:lnTo>
                  <a:pt x="1280045" y="236093"/>
                </a:lnTo>
                <a:lnTo>
                  <a:pt x="0" y="236093"/>
                </a:lnTo>
                <a:lnTo>
                  <a:pt x="0" y="1005967"/>
                </a:lnTo>
                <a:lnTo>
                  <a:pt x="1280045" y="1005967"/>
                </a:lnTo>
                <a:lnTo>
                  <a:pt x="1280045" y="1242060"/>
                </a:lnTo>
                <a:lnTo>
                  <a:pt x="1892807" y="621030"/>
                </a:lnTo>
                <a:lnTo>
                  <a:pt x="128004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45892" y="3477326"/>
            <a:ext cx="132905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3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Microsoft YaHei"/>
                <a:cs typeface="Microsoft YaHei"/>
              </a:rPr>
              <a:t>申請/甄選入學 第二階段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15690" y="4534656"/>
            <a:ext cx="4217035" cy="2118995"/>
          </a:xfrm>
          <a:custGeom>
            <a:avLst/>
            <a:gdLst/>
            <a:ahLst/>
            <a:cxnLst/>
            <a:rect l="l" t="t" r="r" b="b"/>
            <a:pathLst>
              <a:path w="4217034" h="2118995">
                <a:moveTo>
                  <a:pt x="3630244" y="361200"/>
                </a:moveTo>
                <a:lnTo>
                  <a:pt x="0" y="361200"/>
                </a:lnTo>
                <a:lnTo>
                  <a:pt x="0" y="2042541"/>
                </a:lnTo>
                <a:lnTo>
                  <a:pt x="64826" y="2051993"/>
                </a:lnTo>
                <a:lnTo>
                  <a:pt x="189888" y="2068829"/>
                </a:lnTo>
                <a:lnTo>
                  <a:pt x="309083" y="2083000"/>
                </a:lnTo>
                <a:lnTo>
                  <a:pt x="422717" y="2094621"/>
                </a:lnTo>
                <a:lnTo>
                  <a:pt x="531093" y="2103806"/>
                </a:lnTo>
                <a:lnTo>
                  <a:pt x="634516" y="2110668"/>
                </a:lnTo>
                <a:lnTo>
                  <a:pt x="733292" y="2115321"/>
                </a:lnTo>
                <a:lnTo>
                  <a:pt x="781032" y="2116854"/>
                </a:lnTo>
                <a:lnTo>
                  <a:pt x="827725" y="2117879"/>
                </a:lnTo>
                <a:lnTo>
                  <a:pt x="873408" y="2118408"/>
                </a:lnTo>
                <a:lnTo>
                  <a:pt x="918119" y="2118455"/>
                </a:lnTo>
                <a:lnTo>
                  <a:pt x="961897" y="2118037"/>
                </a:lnTo>
                <a:lnTo>
                  <a:pt x="1004780" y="2117165"/>
                </a:lnTo>
                <a:lnTo>
                  <a:pt x="1046806" y="2115855"/>
                </a:lnTo>
                <a:lnTo>
                  <a:pt x="1088012" y="2114121"/>
                </a:lnTo>
                <a:lnTo>
                  <a:pt x="1128438" y="2111977"/>
                </a:lnTo>
                <a:lnTo>
                  <a:pt x="1168120" y="2109438"/>
                </a:lnTo>
                <a:lnTo>
                  <a:pt x="1207098" y="2106517"/>
                </a:lnTo>
                <a:lnTo>
                  <a:pt x="1245409" y="2103229"/>
                </a:lnTo>
                <a:lnTo>
                  <a:pt x="1320183" y="2095608"/>
                </a:lnTo>
                <a:lnTo>
                  <a:pt x="1392748" y="2086689"/>
                </a:lnTo>
                <a:lnTo>
                  <a:pt x="1463407" y="2076586"/>
                </a:lnTo>
                <a:lnTo>
                  <a:pt x="1532467" y="2065413"/>
                </a:lnTo>
                <a:lnTo>
                  <a:pt x="1600230" y="2053283"/>
                </a:lnTo>
                <a:lnTo>
                  <a:pt x="1667003" y="2040311"/>
                </a:lnTo>
                <a:lnTo>
                  <a:pt x="1765971" y="2019522"/>
                </a:lnTo>
                <a:lnTo>
                  <a:pt x="2202087" y="1919865"/>
                </a:lnTo>
                <a:lnTo>
                  <a:pt x="2310194" y="1896822"/>
                </a:lnTo>
                <a:lnTo>
                  <a:pt x="2423270" y="1874573"/>
                </a:lnTo>
                <a:lnTo>
                  <a:pt x="2501924" y="1860371"/>
                </a:lnTo>
                <a:lnTo>
                  <a:pt x="2583549" y="1846807"/>
                </a:lnTo>
                <a:lnTo>
                  <a:pt x="2668449" y="1833994"/>
                </a:lnTo>
                <a:lnTo>
                  <a:pt x="2756930" y="1822046"/>
                </a:lnTo>
                <a:lnTo>
                  <a:pt x="2849296" y="1811078"/>
                </a:lnTo>
                <a:lnTo>
                  <a:pt x="2945852" y="1801203"/>
                </a:lnTo>
                <a:lnTo>
                  <a:pt x="3046903" y="1792535"/>
                </a:lnTo>
                <a:lnTo>
                  <a:pt x="3152753" y="1785187"/>
                </a:lnTo>
                <a:lnTo>
                  <a:pt x="3263708" y="1779274"/>
                </a:lnTo>
                <a:lnTo>
                  <a:pt x="3380071" y="1774909"/>
                </a:lnTo>
                <a:lnTo>
                  <a:pt x="3502148" y="1772207"/>
                </a:lnTo>
                <a:lnTo>
                  <a:pt x="3630244" y="1771281"/>
                </a:lnTo>
                <a:lnTo>
                  <a:pt x="3630244" y="361200"/>
                </a:lnTo>
                <a:close/>
              </a:path>
              <a:path w="4217034" h="2118995">
                <a:moveTo>
                  <a:pt x="3904538" y="178384"/>
                </a:moveTo>
                <a:lnTo>
                  <a:pt x="299085" y="178384"/>
                </a:lnTo>
                <a:lnTo>
                  <a:pt x="299085" y="361200"/>
                </a:lnTo>
                <a:lnTo>
                  <a:pt x="3630244" y="361200"/>
                </a:lnTo>
                <a:lnTo>
                  <a:pt x="3630244" y="1607146"/>
                </a:lnTo>
                <a:lnTo>
                  <a:pt x="3653830" y="1605610"/>
                </a:lnTo>
                <a:lnTo>
                  <a:pt x="3715999" y="1602232"/>
                </a:lnTo>
                <a:lnTo>
                  <a:pt x="3803864" y="1598853"/>
                </a:lnTo>
                <a:lnTo>
                  <a:pt x="3904538" y="1597317"/>
                </a:lnTo>
                <a:lnTo>
                  <a:pt x="3904538" y="178384"/>
                </a:lnTo>
                <a:close/>
              </a:path>
              <a:path w="4217034" h="2118995">
                <a:moveTo>
                  <a:pt x="4216908" y="0"/>
                </a:moveTo>
                <a:lnTo>
                  <a:pt x="580212" y="0"/>
                </a:lnTo>
                <a:lnTo>
                  <a:pt x="580212" y="178384"/>
                </a:lnTo>
                <a:lnTo>
                  <a:pt x="3904538" y="178384"/>
                </a:lnTo>
                <a:lnTo>
                  <a:pt x="3904538" y="1421879"/>
                </a:lnTo>
                <a:lnTo>
                  <a:pt x="4002154" y="1418189"/>
                </a:lnTo>
                <a:lnTo>
                  <a:pt x="4102209" y="1415653"/>
                </a:lnTo>
                <a:lnTo>
                  <a:pt x="4216908" y="1414500"/>
                </a:lnTo>
                <a:lnTo>
                  <a:pt x="4216908" y="0"/>
                </a:lnTo>
                <a:close/>
              </a:path>
            </a:pathLst>
          </a:custGeom>
          <a:solidFill>
            <a:srgbClr val="D5E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15690" y="4895855"/>
            <a:ext cx="3630295" cy="1757680"/>
          </a:xfrm>
          <a:custGeom>
            <a:avLst/>
            <a:gdLst/>
            <a:ahLst/>
            <a:cxnLst/>
            <a:rect l="l" t="t" r="r" b="b"/>
            <a:pathLst>
              <a:path w="3630295" h="1757679">
                <a:moveTo>
                  <a:pt x="0" y="0"/>
                </a:moveTo>
                <a:lnTo>
                  <a:pt x="3630244" y="0"/>
                </a:lnTo>
                <a:lnTo>
                  <a:pt x="3630244" y="1410081"/>
                </a:lnTo>
                <a:lnTo>
                  <a:pt x="3565425" y="1410314"/>
                </a:lnTo>
                <a:lnTo>
                  <a:pt x="3502148" y="1411007"/>
                </a:lnTo>
                <a:lnTo>
                  <a:pt x="3440376" y="1412143"/>
                </a:lnTo>
                <a:lnTo>
                  <a:pt x="3380071" y="1413709"/>
                </a:lnTo>
                <a:lnTo>
                  <a:pt x="3321194" y="1415690"/>
                </a:lnTo>
                <a:lnTo>
                  <a:pt x="3263708" y="1418073"/>
                </a:lnTo>
                <a:lnTo>
                  <a:pt x="3207574" y="1420844"/>
                </a:lnTo>
                <a:lnTo>
                  <a:pt x="3152753" y="1423987"/>
                </a:lnTo>
                <a:lnTo>
                  <a:pt x="3099209" y="1427488"/>
                </a:lnTo>
                <a:lnTo>
                  <a:pt x="3046903" y="1431334"/>
                </a:lnTo>
                <a:lnTo>
                  <a:pt x="2995797" y="1435511"/>
                </a:lnTo>
                <a:lnTo>
                  <a:pt x="2945852" y="1440003"/>
                </a:lnTo>
                <a:lnTo>
                  <a:pt x="2897032" y="1444797"/>
                </a:lnTo>
                <a:lnTo>
                  <a:pt x="2849296" y="1449878"/>
                </a:lnTo>
                <a:lnTo>
                  <a:pt x="2802609" y="1455233"/>
                </a:lnTo>
                <a:lnTo>
                  <a:pt x="2756930" y="1460847"/>
                </a:lnTo>
                <a:lnTo>
                  <a:pt x="2712223" y="1466705"/>
                </a:lnTo>
                <a:lnTo>
                  <a:pt x="2668449" y="1472795"/>
                </a:lnTo>
                <a:lnTo>
                  <a:pt x="2625571" y="1479100"/>
                </a:lnTo>
                <a:lnTo>
                  <a:pt x="2583549" y="1485608"/>
                </a:lnTo>
                <a:lnTo>
                  <a:pt x="2542346" y="1492303"/>
                </a:lnTo>
                <a:lnTo>
                  <a:pt x="2501924" y="1499172"/>
                </a:lnTo>
                <a:lnTo>
                  <a:pt x="2462245" y="1506201"/>
                </a:lnTo>
                <a:lnTo>
                  <a:pt x="2423270" y="1513374"/>
                </a:lnTo>
                <a:lnTo>
                  <a:pt x="2384962" y="1520679"/>
                </a:lnTo>
                <a:lnTo>
                  <a:pt x="2347283" y="1528100"/>
                </a:lnTo>
                <a:lnTo>
                  <a:pt x="2273657" y="1543236"/>
                </a:lnTo>
                <a:lnTo>
                  <a:pt x="2202087" y="1558668"/>
                </a:lnTo>
                <a:lnTo>
                  <a:pt x="2132270" y="1574282"/>
                </a:lnTo>
                <a:lnTo>
                  <a:pt x="2063899" y="1589964"/>
                </a:lnTo>
                <a:lnTo>
                  <a:pt x="1996672" y="1605601"/>
                </a:lnTo>
                <a:lnTo>
                  <a:pt x="1963391" y="1613366"/>
                </a:lnTo>
                <a:lnTo>
                  <a:pt x="1930281" y="1621078"/>
                </a:lnTo>
                <a:lnTo>
                  <a:pt x="1864424" y="1636282"/>
                </a:lnTo>
                <a:lnTo>
                  <a:pt x="1798795" y="1651099"/>
                </a:lnTo>
                <a:lnTo>
                  <a:pt x="1733090" y="1665415"/>
                </a:lnTo>
                <a:lnTo>
                  <a:pt x="1667003" y="1679116"/>
                </a:lnTo>
                <a:lnTo>
                  <a:pt x="1600230" y="1692088"/>
                </a:lnTo>
                <a:lnTo>
                  <a:pt x="1532467" y="1704218"/>
                </a:lnTo>
                <a:lnTo>
                  <a:pt x="1463407" y="1715391"/>
                </a:lnTo>
                <a:lnTo>
                  <a:pt x="1392748" y="1725494"/>
                </a:lnTo>
                <a:lnTo>
                  <a:pt x="1320183" y="1734413"/>
                </a:lnTo>
                <a:lnTo>
                  <a:pt x="1245409" y="1742034"/>
                </a:lnTo>
                <a:lnTo>
                  <a:pt x="1207098" y="1745322"/>
                </a:lnTo>
                <a:lnTo>
                  <a:pt x="1168120" y="1748243"/>
                </a:lnTo>
                <a:lnTo>
                  <a:pt x="1128438" y="1750782"/>
                </a:lnTo>
                <a:lnTo>
                  <a:pt x="1088012" y="1752926"/>
                </a:lnTo>
                <a:lnTo>
                  <a:pt x="1046806" y="1754660"/>
                </a:lnTo>
                <a:lnTo>
                  <a:pt x="1004780" y="1755970"/>
                </a:lnTo>
                <a:lnTo>
                  <a:pt x="961897" y="1756841"/>
                </a:lnTo>
                <a:lnTo>
                  <a:pt x="918119" y="1757260"/>
                </a:lnTo>
                <a:lnTo>
                  <a:pt x="873408" y="1757212"/>
                </a:lnTo>
                <a:lnTo>
                  <a:pt x="827725" y="1756682"/>
                </a:lnTo>
                <a:lnTo>
                  <a:pt x="781032" y="1755658"/>
                </a:lnTo>
                <a:lnTo>
                  <a:pt x="733292" y="1754124"/>
                </a:lnTo>
                <a:lnTo>
                  <a:pt x="684466" y="1752066"/>
                </a:lnTo>
                <a:lnTo>
                  <a:pt x="634516" y="1749471"/>
                </a:lnTo>
                <a:lnTo>
                  <a:pt x="583405" y="1746323"/>
                </a:lnTo>
                <a:lnTo>
                  <a:pt x="531093" y="1742608"/>
                </a:lnTo>
                <a:lnTo>
                  <a:pt x="477543" y="1738313"/>
                </a:lnTo>
                <a:lnTo>
                  <a:pt x="422717" y="1733423"/>
                </a:lnTo>
                <a:lnTo>
                  <a:pt x="366576" y="1727924"/>
                </a:lnTo>
                <a:lnTo>
                  <a:pt x="309083" y="1721802"/>
                </a:lnTo>
                <a:lnTo>
                  <a:pt x="250200" y="1715041"/>
                </a:lnTo>
                <a:lnTo>
                  <a:pt x="189888" y="1707629"/>
                </a:lnTo>
                <a:lnTo>
                  <a:pt x="128109" y="1699551"/>
                </a:lnTo>
                <a:lnTo>
                  <a:pt x="64826" y="1690793"/>
                </a:lnTo>
                <a:lnTo>
                  <a:pt x="0" y="168134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4775" y="4713051"/>
            <a:ext cx="3605529" cy="1428750"/>
          </a:xfrm>
          <a:custGeom>
            <a:avLst/>
            <a:gdLst/>
            <a:ahLst/>
            <a:cxnLst/>
            <a:rect l="l" t="t" r="r" b="b"/>
            <a:pathLst>
              <a:path w="3605529" h="1428750">
                <a:moveTo>
                  <a:pt x="0" y="182803"/>
                </a:moveTo>
                <a:lnTo>
                  <a:pt x="0" y="0"/>
                </a:lnTo>
                <a:lnTo>
                  <a:pt x="3605453" y="0"/>
                </a:lnTo>
                <a:lnTo>
                  <a:pt x="3605453" y="1418920"/>
                </a:lnTo>
                <a:lnTo>
                  <a:pt x="3504779" y="1420456"/>
                </a:lnTo>
                <a:lnTo>
                  <a:pt x="3416914" y="1423835"/>
                </a:lnTo>
                <a:lnTo>
                  <a:pt x="3354745" y="1427214"/>
                </a:lnTo>
                <a:lnTo>
                  <a:pt x="3331159" y="142875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95902" y="4534667"/>
            <a:ext cx="3637279" cy="1422400"/>
          </a:xfrm>
          <a:custGeom>
            <a:avLst/>
            <a:gdLst/>
            <a:ahLst/>
            <a:cxnLst/>
            <a:rect l="l" t="t" r="r" b="b"/>
            <a:pathLst>
              <a:path w="3637279" h="1422400">
                <a:moveTo>
                  <a:pt x="0" y="178384"/>
                </a:moveTo>
                <a:lnTo>
                  <a:pt x="0" y="0"/>
                </a:lnTo>
                <a:lnTo>
                  <a:pt x="3636695" y="0"/>
                </a:lnTo>
                <a:lnTo>
                  <a:pt x="3636695" y="1414500"/>
                </a:lnTo>
                <a:lnTo>
                  <a:pt x="3521997" y="1415651"/>
                </a:lnTo>
                <a:lnTo>
                  <a:pt x="3421941" y="1418183"/>
                </a:lnTo>
                <a:lnTo>
                  <a:pt x="3351170" y="1420715"/>
                </a:lnTo>
                <a:lnTo>
                  <a:pt x="3324326" y="1421866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73641" y="5152495"/>
            <a:ext cx="3411220" cy="107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7010" indent="-194310">
              <a:lnSpc>
                <a:spcPct val="100000"/>
              </a:lnSpc>
              <a:spcBef>
                <a:spcPts val="700"/>
              </a:spcBef>
              <a:buSzPct val="94444"/>
              <a:buAutoNum type="arabicPeriod"/>
              <a:tabLst>
                <a:tab pos="207645" algn="l"/>
              </a:tabLst>
            </a:pPr>
            <a:r>
              <a:rPr sz="1800" b="1" dirty="0">
                <a:latin typeface="微軟正黑體"/>
                <a:cs typeface="微軟正黑體"/>
              </a:rPr>
              <a:t>彈性學習時間</a:t>
            </a:r>
            <a:r>
              <a:rPr sz="1800" b="1" spc="-85" dirty="0">
                <a:latin typeface="微軟正黑體"/>
                <a:cs typeface="微軟正黑體"/>
              </a:rPr>
              <a:t> </a:t>
            </a:r>
            <a:r>
              <a:rPr sz="1800" b="1" dirty="0">
                <a:latin typeface="微軟正黑體"/>
                <a:cs typeface="微軟正黑體"/>
              </a:rPr>
              <a:t>(例如：自主學習)</a:t>
            </a:r>
            <a:endParaRPr sz="1800">
              <a:latin typeface="微軟正黑體"/>
              <a:cs typeface="微軟正黑體"/>
            </a:endParaRPr>
          </a:p>
          <a:p>
            <a:pPr marL="207010" indent="-194310">
              <a:lnSpc>
                <a:spcPct val="100000"/>
              </a:lnSpc>
              <a:spcBef>
                <a:spcPts val="595"/>
              </a:spcBef>
              <a:buSzPct val="94444"/>
              <a:buAutoNum type="arabicPeriod"/>
              <a:tabLst>
                <a:tab pos="207645" algn="l"/>
              </a:tabLst>
            </a:pPr>
            <a:r>
              <a:rPr sz="1800" b="1" dirty="0">
                <a:latin typeface="微軟正黑體"/>
                <a:cs typeface="微軟正黑體"/>
              </a:rPr>
              <a:t>團體活動時間</a:t>
            </a:r>
            <a:r>
              <a:rPr sz="1800" b="1" spc="-85" dirty="0">
                <a:latin typeface="微軟正黑體"/>
                <a:cs typeface="微軟正黑體"/>
              </a:rPr>
              <a:t> </a:t>
            </a:r>
            <a:r>
              <a:rPr sz="1800" b="1" dirty="0">
                <a:latin typeface="微軟正黑體"/>
                <a:cs typeface="微軟正黑體"/>
              </a:rPr>
              <a:t>(例如：社團活動)</a:t>
            </a:r>
            <a:endParaRPr sz="1800">
              <a:latin typeface="微軟正黑體"/>
              <a:cs typeface="微軟正黑體"/>
            </a:endParaRPr>
          </a:p>
          <a:p>
            <a:pPr marL="207010" indent="-194310">
              <a:lnSpc>
                <a:spcPct val="100000"/>
              </a:lnSpc>
              <a:spcBef>
                <a:spcPts val="600"/>
              </a:spcBef>
              <a:buSzPct val="94444"/>
              <a:buAutoNum type="arabicPeriod"/>
              <a:tabLst>
                <a:tab pos="207645" algn="l"/>
              </a:tabLst>
            </a:pPr>
            <a:r>
              <a:rPr sz="1800" b="1" dirty="0">
                <a:latin typeface="微軟正黑體"/>
                <a:cs typeface="微軟正黑體"/>
              </a:rPr>
              <a:t>其他表現</a:t>
            </a:r>
            <a:r>
              <a:rPr sz="1800" b="1" spc="-5" dirty="0">
                <a:latin typeface="微軟正黑體"/>
                <a:cs typeface="微軟正黑體"/>
              </a:rPr>
              <a:t> </a:t>
            </a:r>
            <a:r>
              <a:rPr sz="1800" b="1" dirty="0">
                <a:latin typeface="微軟正黑體"/>
                <a:cs typeface="微軟正黑體"/>
              </a:rPr>
              <a:t>(例如：志工服務等)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30223" y="4090238"/>
            <a:ext cx="1284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●"/>
              <a:tabLst>
                <a:tab pos="254000" algn="l"/>
              </a:tabLst>
            </a:pPr>
            <a:r>
              <a:rPr sz="2000" b="1" dirty="0">
                <a:solidFill>
                  <a:srgbClr val="BF3420"/>
                </a:solidFill>
                <a:latin typeface="Microsoft YaHei"/>
                <a:cs typeface="Microsoft YaHei"/>
              </a:rPr>
              <a:t>多元表現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20050" y="3892456"/>
            <a:ext cx="110489" cy="117475"/>
          </a:xfrm>
          <a:custGeom>
            <a:avLst/>
            <a:gdLst/>
            <a:ahLst/>
            <a:cxnLst/>
            <a:rect l="l" t="t" r="r" b="b"/>
            <a:pathLst>
              <a:path w="110489" h="117475">
                <a:moveTo>
                  <a:pt x="110045" y="0"/>
                </a:moveTo>
                <a:lnTo>
                  <a:pt x="0" y="0"/>
                </a:lnTo>
                <a:lnTo>
                  <a:pt x="0" y="116890"/>
                </a:lnTo>
                <a:lnTo>
                  <a:pt x="110045" y="116890"/>
                </a:lnTo>
                <a:lnTo>
                  <a:pt x="110045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53312" y="3782410"/>
            <a:ext cx="443865" cy="110489"/>
          </a:xfrm>
          <a:custGeom>
            <a:avLst/>
            <a:gdLst/>
            <a:ahLst/>
            <a:cxnLst/>
            <a:rect l="l" t="t" r="r" b="b"/>
            <a:pathLst>
              <a:path w="443864" h="110489">
                <a:moveTo>
                  <a:pt x="443509" y="0"/>
                </a:moveTo>
                <a:lnTo>
                  <a:pt x="0" y="0"/>
                </a:lnTo>
                <a:lnTo>
                  <a:pt x="0" y="110045"/>
                </a:lnTo>
                <a:lnTo>
                  <a:pt x="443509" y="110045"/>
                </a:lnTo>
                <a:lnTo>
                  <a:pt x="443509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20050" y="3665506"/>
            <a:ext cx="110489" cy="117475"/>
          </a:xfrm>
          <a:custGeom>
            <a:avLst/>
            <a:gdLst/>
            <a:ahLst/>
            <a:cxnLst/>
            <a:rect l="l" t="t" r="r" b="b"/>
            <a:pathLst>
              <a:path w="110489" h="117475">
                <a:moveTo>
                  <a:pt x="110045" y="0"/>
                </a:moveTo>
                <a:lnTo>
                  <a:pt x="0" y="0"/>
                </a:lnTo>
                <a:lnTo>
                  <a:pt x="0" y="116903"/>
                </a:lnTo>
                <a:lnTo>
                  <a:pt x="110045" y="116903"/>
                </a:lnTo>
                <a:lnTo>
                  <a:pt x="110045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3312" y="3665506"/>
            <a:ext cx="443865" cy="344170"/>
          </a:xfrm>
          <a:custGeom>
            <a:avLst/>
            <a:gdLst/>
            <a:ahLst/>
            <a:cxnLst/>
            <a:rect l="l" t="t" r="r" b="b"/>
            <a:pathLst>
              <a:path w="443864" h="344170">
                <a:moveTo>
                  <a:pt x="0" y="116903"/>
                </a:moveTo>
                <a:lnTo>
                  <a:pt x="166738" y="116903"/>
                </a:lnTo>
                <a:lnTo>
                  <a:pt x="166738" y="0"/>
                </a:lnTo>
                <a:lnTo>
                  <a:pt x="276783" y="0"/>
                </a:lnTo>
                <a:lnTo>
                  <a:pt x="276783" y="116903"/>
                </a:lnTo>
                <a:lnTo>
                  <a:pt x="443509" y="116903"/>
                </a:lnTo>
                <a:lnTo>
                  <a:pt x="443509" y="226949"/>
                </a:lnTo>
                <a:lnTo>
                  <a:pt x="276783" y="226949"/>
                </a:lnTo>
                <a:lnTo>
                  <a:pt x="276783" y="343839"/>
                </a:lnTo>
                <a:lnTo>
                  <a:pt x="166738" y="343839"/>
                </a:lnTo>
                <a:lnTo>
                  <a:pt x="166738" y="226949"/>
                </a:lnTo>
                <a:lnTo>
                  <a:pt x="0" y="226949"/>
                </a:lnTo>
                <a:lnTo>
                  <a:pt x="0" y="116903"/>
                </a:lnTo>
                <a:close/>
              </a:path>
            </a:pathLst>
          </a:custGeom>
          <a:ln w="25908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69780" y="2540508"/>
            <a:ext cx="2139695" cy="265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47613" y="3227832"/>
            <a:ext cx="106056" cy="1048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48443" y="3227832"/>
            <a:ext cx="83045" cy="1048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31502" y="2582417"/>
            <a:ext cx="2016760" cy="2528570"/>
          </a:xfrm>
          <a:custGeom>
            <a:avLst/>
            <a:gdLst/>
            <a:ahLst/>
            <a:cxnLst/>
            <a:rect l="l" t="t" r="r" b="b"/>
            <a:pathLst>
              <a:path w="2016759" h="2528570">
                <a:moveTo>
                  <a:pt x="2016252" y="0"/>
                </a:moveTo>
                <a:lnTo>
                  <a:pt x="0" y="0"/>
                </a:lnTo>
                <a:lnTo>
                  <a:pt x="0" y="2528316"/>
                </a:lnTo>
                <a:lnTo>
                  <a:pt x="1680197" y="2528316"/>
                </a:lnTo>
                <a:lnTo>
                  <a:pt x="2016252" y="2192261"/>
                </a:lnTo>
                <a:lnTo>
                  <a:pt x="2016252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11704" y="477467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054" y="0"/>
                </a:moveTo>
                <a:lnTo>
                  <a:pt x="67208" y="67221"/>
                </a:lnTo>
                <a:lnTo>
                  <a:pt x="0" y="336054"/>
                </a:lnTo>
                <a:lnTo>
                  <a:pt x="336054" y="0"/>
                </a:lnTo>
                <a:close/>
              </a:path>
            </a:pathLst>
          </a:custGeom>
          <a:solidFill>
            <a:srgbClr val="CB88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31506" y="2582417"/>
            <a:ext cx="2016760" cy="2528570"/>
          </a:xfrm>
          <a:custGeom>
            <a:avLst/>
            <a:gdLst/>
            <a:ahLst/>
            <a:cxnLst/>
            <a:rect l="l" t="t" r="r" b="b"/>
            <a:pathLst>
              <a:path w="2016759" h="2528570">
                <a:moveTo>
                  <a:pt x="1680197" y="2528316"/>
                </a:moveTo>
                <a:lnTo>
                  <a:pt x="1747405" y="2259482"/>
                </a:lnTo>
                <a:lnTo>
                  <a:pt x="2016252" y="2192261"/>
                </a:lnTo>
                <a:lnTo>
                  <a:pt x="1680197" y="2528316"/>
                </a:lnTo>
                <a:lnTo>
                  <a:pt x="0" y="2528316"/>
                </a:lnTo>
                <a:lnTo>
                  <a:pt x="0" y="0"/>
                </a:lnTo>
                <a:lnTo>
                  <a:pt x="2016252" y="0"/>
                </a:lnTo>
                <a:lnTo>
                  <a:pt x="2016252" y="219226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89590" y="3247644"/>
            <a:ext cx="2122931" cy="569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16083" y="3643884"/>
            <a:ext cx="1359407" cy="569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34115" y="3643884"/>
            <a:ext cx="850391" cy="569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835970" y="3220614"/>
            <a:ext cx="180721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3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大學或技專校院 備審參採項目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1361" y="4113193"/>
            <a:ext cx="2727325" cy="1914525"/>
          </a:xfrm>
          <a:custGeom>
            <a:avLst/>
            <a:gdLst/>
            <a:ahLst/>
            <a:cxnLst/>
            <a:rect l="l" t="t" r="r" b="b"/>
            <a:pathLst>
              <a:path w="2727325" h="1914525">
                <a:moveTo>
                  <a:pt x="1748326" y="1732976"/>
                </a:moveTo>
                <a:lnTo>
                  <a:pt x="1041252" y="1732976"/>
                </a:lnTo>
                <a:lnTo>
                  <a:pt x="1070789" y="1770491"/>
                </a:lnTo>
                <a:lnTo>
                  <a:pt x="1104394" y="1804292"/>
                </a:lnTo>
                <a:lnTo>
                  <a:pt x="1141680" y="1834103"/>
                </a:lnTo>
                <a:lnTo>
                  <a:pt x="1182262" y="1859648"/>
                </a:lnTo>
                <a:lnTo>
                  <a:pt x="1225754" y="1880654"/>
                </a:lnTo>
                <a:lnTo>
                  <a:pt x="1271770" y="1896844"/>
                </a:lnTo>
                <a:lnTo>
                  <a:pt x="1320109" y="1908015"/>
                </a:lnTo>
                <a:lnTo>
                  <a:pt x="1368438" y="1913655"/>
                </a:lnTo>
                <a:lnTo>
                  <a:pt x="1416357" y="1913969"/>
                </a:lnTo>
                <a:lnTo>
                  <a:pt x="1463467" y="1909161"/>
                </a:lnTo>
                <a:lnTo>
                  <a:pt x="1509372" y="1899436"/>
                </a:lnTo>
                <a:lnTo>
                  <a:pt x="1553672" y="1884999"/>
                </a:lnTo>
                <a:lnTo>
                  <a:pt x="1595969" y="1866053"/>
                </a:lnTo>
                <a:lnTo>
                  <a:pt x="1635865" y="1842803"/>
                </a:lnTo>
                <a:lnTo>
                  <a:pt x="1672962" y="1815454"/>
                </a:lnTo>
                <a:lnTo>
                  <a:pt x="1706861" y="1784210"/>
                </a:lnTo>
                <a:lnTo>
                  <a:pt x="1737164" y="1749276"/>
                </a:lnTo>
                <a:lnTo>
                  <a:pt x="1748326" y="1732976"/>
                </a:lnTo>
                <a:close/>
              </a:path>
              <a:path w="2727325" h="1914525">
                <a:moveTo>
                  <a:pt x="2262931" y="1564866"/>
                </a:moveTo>
                <a:lnTo>
                  <a:pt x="368253" y="1564866"/>
                </a:lnTo>
                <a:lnTo>
                  <a:pt x="369943" y="1567685"/>
                </a:lnTo>
                <a:lnTo>
                  <a:pt x="401187" y="1612966"/>
                </a:lnTo>
                <a:lnTo>
                  <a:pt x="432404" y="1649073"/>
                </a:lnTo>
                <a:lnTo>
                  <a:pt x="466712" y="1681512"/>
                </a:lnTo>
                <a:lnTo>
                  <a:pt x="503776" y="1710203"/>
                </a:lnTo>
                <a:lnTo>
                  <a:pt x="543259" y="1735067"/>
                </a:lnTo>
                <a:lnTo>
                  <a:pt x="584825" y="1756023"/>
                </a:lnTo>
                <a:lnTo>
                  <a:pt x="628140" y="1772990"/>
                </a:lnTo>
                <a:lnTo>
                  <a:pt x="672868" y="1785889"/>
                </a:lnTo>
                <a:lnTo>
                  <a:pt x="718672" y="1794638"/>
                </a:lnTo>
                <a:lnTo>
                  <a:pt x="765217" y="1799159"/>
                </a:lnTo>
                <a:lnTo>
                  <a:pt x="812168" y="1799370"/>
                </a:lnTo>
                <a:lnTo>
                  <a:pt x="859188" y="1795192"/>
                </a:lnTo>
                <a:lnTo>
                  <a:pt x="905942" y="1786544"/>
                </a:lnTo>
                <a:lnTo>
                  <a:pt x="952095" y="1773345"/>
                </a:lnTo>
                <a:lnTo>
                  <a:pt x="997310" y="1755516"/>
                </a:lnTo>
                <a:lnTo>
                  <a:pt x="1041252" y="1732976"/>
                </a:lnTo>
                <a:lnTo>
                  <a:pt x="1748326" y="1732976"/>
                </a:lnTo>
                <a:lnTo>
                  <a:pt x="1763473" y="1710857"/>
                </a:lnTo>
                <a:lnTo>
                  <a:pt x="1785389" y="1669156"/>
                </a:lnTo>
                <a:lnTo>
                  <a:pt x="1802515" y="1624378"/>
                </a:lnTo>
                <a:lnTo>
                  <a:pt x="2187736" y="1624378"/>
                </a:lnTo>
                <a:lnTo>
                  <a:pt x="2216170" y="1606338"/>
                </a:lnTo>
                <a:lnTo>
                  <a:pt x="2251441" y="1577142"/>
                </a:lnTo>
                <a:lnTo>
                  <a:pt x="2262931" y="1564866"/>
                </a:lnTo>
                <a:close/>
              </a:path>
              <a:path w="2727325" h="1914525">
                <a:moveTo>
                  <a:pt x="2187736" y="1624378"/>
                </a:moveTo>
                <a:lnTo>
                  <a:pt x="1802515" y="1624378"/>
                </a:lnTo>
                <a:lnTo>
                  <a:pt x="1846849" y="1646937"/>
                </a:lnTo>
                <a:lnTo>
                  <a:pt x="1893784" y="1663397"/>
                </a:lnTo>
                <a:lnTo>
                  <a:pt x="1942633" y="1673568"/>
                </a:lnTo>
                <a:lnTo>
                  <a:pt x="1992710" y="1677261"/>
                </a:lnTo>
                <a:lnTo>
                  <a:pt x="2042223" y="1674457"/>
                </a:lnTo>
                <a:lnTo>
                  <a:pt x="2089763" y="1665550"/>
                </a:lnTo>
                <a:lnTo>
                  <a:pt x="2134893" y="1650954"/>
                </a:lnTo>
                <a:lnTo>
                  <a:pt x="2177175" y="1631079"/>
                </a:lnTo>
                <a:lnTo>
                  <a:pt x="2187736" y="1624378"/>
                </a:lnTo>
                <a:close/>
              </a:path>
              <a:path w="2727325" h="1914525">
                <a:moveTo>
                  <a:pt x="659875" y="167974"/>
                </a:moveTo>
                <a:lnTo>
                  <a:pt x="612614" y="171574"/>
                </a:lnTo>
                <a:lnTo>
                  <a:pt x="563806" y="180690"/>
                </a:lnTo>
                <a:lnTo>
                  <a:pt x="517408" y="194816"/>
                </a:lnTo>
                <a:lnTo>
                  <a:pt x="473694" y="213609"/>
                </a:lnTo>
                <a:lnTo>
                  <a:pt x="432937" y="236724"/>
                </a:lnTo>
                <a:lnTo>
                  <a:pt x="395410" y="263817"/>
                </a:lnTo>
                <a:lnTo>
                  <a:pt x="361388" y="294545"/>
                </a:lnTo>
                <a:lnTo>
                  <a:pt x="331142" y="328564"/>
                </a:lnTo>
                <a:lnTo>
                  <a:pt x="304948" y="365529"/>
                </a:lnTo>
                <a:lnTo>
                  <a:pt x="283078" y="405097"/>
                </a:lnTo>
                <a:lnTo>
                  <a:pt x="265805" y="446924"/>
                </a:lnTo>
                <a:lnTo>
                  <a:pt x="253404" y="490666"/>
                </a:lnTo>
                <a:lnTo>
                  <a:pt x="246148" y="535979"/>
                </a:lnTo>
                <a:lnTo>
                  <a:pt x="244309" y="582519"/>
                </a:lnTo>
                <a:lnTo>
                  <a:pt x="248162" y="629943"/>
                </a:lnTo>
                <a:lnTo>
                  <a:pt x="245864" y="635899"/>
                </a:lnTo>
                <a:lnTo>
                  <a:pt x="195105" y="645660"/>
                </a:lnTo>
                <a:lnTo>
                  <a:pt x="147757" y="664138"/>
                </a:lnTo>
                <a:lnTo>
                  <a:pt x="104961" y="690628"/>
                </a:lnTo>
                <a:lnTo>
                  <a:pt x="67860" y="724423"/>
                </a:lnTo>
                <a:lnTo>
                  <a:pt x="37596" y="764817"/>
                </a:lnTo>
                <a:lnTo>
                  <a:pt x="16521" y="807820"/>
                </a:lnTo>
                <a:lnTo>
                  <a:pt x="4081" y="852460"/>
                </a:lnTo>
                <a:lnTo>
                  <a:pt x="0" y="897718"/>
                </a:lnTo>
                <a:lnTo>
                  <a:pt x="3999" y="942576"/>
                </a:lnTo>
                <a:lnTo>
                  <a:pt x="15804" y="986016"/>
                </a:lnTo>
                <a:lnTo>
                  <a:pt x="35137" y="1027021"/>
                </a:lnTo>
                <a:lnTo>
                  <a:pt x="61722" y="1064572"/>
                </a:lnTo>
                <a:lnTo>
                  <a:pt x="95281" y="1097652"/>
                </a:lnTo>
                <a:lnTo>
                  <a:pt x="135539" y="1125243"/>
                </a:lnTo>
                <a:lnTo>
                  <a:pt x="105879" y="1161335"/>
                </a:lnTo>
                <a:lnTo>
                  <a:pt x="83479" y="1201338"/>
                </a:lnTo>
                <a:lnTo>
                  <a:pt x="68678" y="1244270"/>
                </a:lnTo>
                <a:lnTo>
                  <a:pt x="61814" y="1289150"/>
                </a:lnTo>
                <a:lnTo>
                  <a:pt x="63225" y="1334996"/>
                </a:lnTo>
                <a:lnTo>
                  <a:pt x="73381" y="1381315"/>
                </a:lnTo>
                <a:lnTo>
                  <a:pt x="91482" y="1423955"/>
                </a:lnTo>
                <a:lnTo>
                  <a:pt x="116666" y="1462266"/>
                </a:lnTo>
                <a:lnTo>
                  <a:pt x="148071" y="1495599"/>
                </a:lnTo>
                <a:lnTo>
                  <a:pt x="184836" y="1523304"/>
                </a:lnTo>
                <a:lnTo>
                  <a:pt x="226098" y="1544733"/>
                </a:lnTo>
                <a:lnTo>
                  <a:pt x="270996" y="1559236"/>
                </a:lnTo>
                <a:lnTo>
                  <a:pt x="318669" y="1566163"/>
                </a:lnTo>
                <a:lnTo>
                  <a:pt x="368253" y="1564866"/>
                </a:lnTo>
                <a:lnTo>
                  <a:pt x="2262931" y="1564866"/>
                </a:lnTo>
                <a:lnTo>
                  <a:pt x="2309058" y="1507035"/>
                </a:lnTo>
                <a:lnTo>
                  <a:pt x="2330528" y="1466947"/>
                </a:lnTo>
                <a:lnTo>
                  <a:pt x="2346521" y="1424052"/>
                </a:lnTo>
                <a:lnTo>
                  <a:pt x="2356599" y="1378763"/>
                </a:lnTo>
                <a:lnTo>
                  <a:pt x="2360325" y="1331491"/>
                </a:lnTo>
                <a:lnTo>
                  <a:pt x="2414001" y="1320745"/>
                </a:lnTo>
                <a:lnTo>
                  <a:pt x="2465593" y="1303592"/>
                </a:lnTo>
                <a:lnTo>
                  <a:pt x="2514478" y="1280281"/>
                </a:lnTo>
                <a:lnTo>
                  <a:pt x="2560032" y="1251061"/>
                </a:lnTo>
                <a:lnTo>
                  <a:pt x="2597784" y="1219862"/>
                </a:lnTo>
                <a:lnTo>
                  <a:pt x="2630827" y="1185449"/>
                </a:lnTo>
                <a:lnTo>
                  <a:pt x="2659101" y="1148250"/>
                </a:lnTo>
                <a:lnTo>
                  <a:pt x="2682549" y="1108697"/>
                </a:lnTo>
                <a:lnTo>
                  <a:pt x="2701111" y="1067220"/>
                </a:lnTo>
                <a:lnTo>
                  <a:pt x="2714729" y="1024247"/>
                </a:lnTo>
                <a:lnTo>
                  <a:pt x="2723343" y="980209"/>
                </a:lnTo>
                <a:lnTo>
                  <a:pt x="2726895" y="935535"/>
                </a:lnTo>
                <a:lnTo>
                  <a:pt x="2725325" y="890657"/>
                </a:lnTo>
                <a:lnTo>
                  <a:pt x="2718575" y="846002"/>
                </a:lnTo>
                <a:lnTo>
                  <a:pt x="2706586" y="802003"/>
                </a:lnTo>
                <a:lnTo>
                  <a:pt x="2689298" y="759087"/>
                </a:lnTo>
                <a:lnTo>
                  <a:pt x="2666654" y="717685"/>
                </a:lnTo>
                <a:lnTo>
                  <a:pt x="2638594" y="678228"/>
                </a:lnTo>
                <a:lnTo>
                  <a:pt x="2643016" y="667840"/>
                </a:lnTo>
                <a:lnTo>
                  <a:pt x="2663522" y="589032"/>
                </a:lnTo>
                <a:lnTo>
                  <a:pt x="2665762" y="542510"/>
                </a:lnTo>
                <a:lnTo>
                  <a:pt x="2661073" y="496945"/>
                </a:lnTo>
                <a:lnTo>
                  <a:pt x="2649820" y="452948"/>
                </a:lnTo>
                <a:lnTo>
                  <a:pt x="2632368" y="411132"/>
                </a:lnTo>
                <a:lnTo>
                  <a:pt x="2609083" y="372109"/>
                </a:lnTo>
                <a:lnTo>
                  <a:pt x="2580329" y="336490"/>
                </a:lnTo>
                <a:lnTo>
                  <a:pt x="2546471" y="304887"/>
                </a:lnTo>
                <a:lnTo>
                  <a:pt x="2507876" y="277912"/>
                </a:lnTo>
                <a:lnTo>
                  <a:pt x="2464908" y="256177"/>
                </a:lnTo>
                <a:lnTo>
                  <a:pt x="2417932" y="240294"/>
                </a:lnTo>
                <a:lnTo>
                  <a:pt x="2413223" y="223720"/>
                </a:lnTo>
                <a:lnTo>
                  <a:pt x="885207" y="223720"/>
                </a:lnTo>
                <a:lnTo>
                  <a:pt x="843026" y="203011"/>
                </a:lnTo>
                <a:lnTo>
                  <a:pt x="798976" y="186999"/>
                </a:lnTo>
                <a:lnTo>
                  <a:pt x="753483" y="175768"/>
                </a:lnTo>
                <a:lnTo>
                  <a:pt x="706973" y="169399"/>
                </a:lnTo>
                <a:lnTo>
                  <a:pt x="659875" y="167974"/>
                </a:lnTo>
                <a:close/>
              </a:path>
              <a:path w="2727325" h="1914525">
                <a:moveTo>
                  <a:pt x="1199999" y="53157"/>
                </a:moveTo>
                <a:lnTo>
                  <a:pt x="1152747" y="53971"/>
                </a:lnTo>
                <a:lnTo>
                  <a:pt x="1106347" y="61056"/>
                </a:lnTo>
                <a:lnTo>
                  <a:pt x="1061501" y="74207"/>
                </a:lnTo>
                <a:lnTo>
                  <a:pt x="1018913" y="93217"/>
                </a:lnTo>
                <a:lnTo>
                  <a:pt x="979287" y="117879"/>
                </a:lnTo>
                <a:lnTo>
                  <a:pt x="943325" y="147988"/>
                </a:lnTo>
                <a:lnTo>
                  <a:pt x="911730" y="183337"/>
                </a:lnTo>
                <a:lnTo>
                  <a:pt x="885207" y="223720"/>
                </a:lnTo>
                <a:lnTo>
                  <a:pt x="2413223" y="223720"/>
                </a:lnTo>
                <a:lnTo>
                  <a:pt x="2404085" y="191559"/>
                </a:lnTo>
                <a:lnTo>
                  <a:pt x="2381851" y="146149"/>
                </a:lnTo>
                <a:lnTo>
                  <a:pt x="2381230" y="145298"/>
                </a:lnTo>
                <a:lnTo>
                  <a:pt x="1417959" y="145298"/>
                </a:lnTo>
                <a:lnTo>
                  <a:pt x="1400022" y="129567"/>
                </a:lnTo>
                <a:lnTo>
                  <a:pt x="1360881" y="102067"/>
                </a:lnTo>
                <a:lnTo>
                  <a:pt x="1294243" y="71170"/>
                </a:lnTo>
                <a:lnTo>
                  <a:pt x="1247398" y="58822"/>
                </a:lnTo>
                <a:lnTo>
                  <a:pt x="1199999" y="53157"/>
                </a:lnTo>
                <a:close/>
              </a:path>
              <a:path w="2727325" h="1914525">
                <a:moveTo>
                  <a:pt x="1645983" y="0"/>
                </a:moveTo>
                <a:lnTo>
                  <a:pt x="1599498" y="6844"/>
                </a:lnTo>
                <a:lnTo>
                  <a:pt x="1555015" y="21081"/>
                </a:lnTo>
                <a:lnTo>
                  <a:pt x="1513578" y="42379"/>
                </a:lnTo>
                <a:lnTo>
                  <a:pt x="1476227" y="70403"/>
                </a:lnTo>
                <a:lnTo>
                  <a:pt x="1444007" y="104821"/>
                </a:lnTo>
                <a:lnTo>
                  <a:pt x="1417959" y="145298"/>
                </a:lnTo>
                <a:lnTo>
                  <a:pt x="2381230" y="145298"/>
                </a:lnTo>
                <a:lnTo>
                  <a:pt x="2351816" y="105034"/>
                </a:lnTo>
                <a:lnTo>
                  <a:pt x="2349855" y="103147"/>
                </a:lnTo>
                <a:lnTo>
                  <a:pt x="1883008" y="103147"/>
                </a:lnTo>
                <a:lnTo>
                  <a:pt x="1862545" y="80294"/>
                </a:lnTo>
                <a:lnTo>
                  <a:pt x="1814319" y="42114"/>
                </a:lnTo>
                <a:lnTo>
                  <a:pt x="1740794" y="9825"/>
                </a:lnTo>
                <a:lnTo>
                  <a:pt x="1693430" y="882"/>
                </a:lnTo>
                <a:lnTo>
                  <a:pt x="1645983" y="0"/>
                </a:lnTo>
                <a:close/>
              </a:path>
              <a:path w="2727325" h="1914525">
                <a:moveTo>
                  <a:pt x="2138424" y="602"/>
                </a:moveTo>
                <a:lnTo>
                  <a:pt x="2091420" y="866"/>
                </a:lnTo>
                <a:lnTo>
                  <a:pt x="2045004" y="7953"/>
                </a:lnTo>
                <a:lnTo>
                  <a:pt x="2000067" y="21795"/>
                </a:lnTo>
                <a:lnTo>
                  <a:pt x="1957496" y="42321"/>
                </a:lnTo>
                <a:lnTo>
                  <a:pt x="1918180" y="69461"/>
                </a:lnTo>
                <a:lnTo>
                  <a:pt x="1883008" y="103147"/>
                </a:lnTo>
                <a:lnTo>
                  <a:pt x="2349855" y="103147"/>
                </a:lnTo>
                <a:lnTo>
                  <a:pt x="2314567" y="69187"/>
                </a:lnTo>
                <a:lnTo>
                  <a:pt x="2274090" y="41455"/>
                </a:lnTo>
                <a:lnTo>
                  <a:pt x="2230648" y="20827"/>
                </a:lnTo>
                <a:lnTo>
                  <a:pt x="2185130" y="7233"/>
                </a:lnTo>
                <a:lnTo>
                  <a:pt x="2138424" y="602"/>
                </a:lnTo>
                <a:close/>
              </a:path>
            </a:pathLst>
          </a:custGeom>
          <a:solidFill>
            <a:srgbClr val="D5E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38457" y="5294102"/>
            <a:ext cx="320667" cy="2126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19742" y="5189489"/>
            <a:ext cx="319405" cy="319405"/>
          </a:xfrm>
          <a:custGeom>
            <a:avLst/>
            <a:gdLst/>
            <a:ahLst/>
            <a:cxnLst/>
            <a:rect l="l" t="t" r="r" b="b"/>
            <a:pathLst>
              <a:path w="319404" h="319404">
                <a:moveTo>
                  <a:pt x="159512" y="0"/>
                </a:moveTo>
                <a:lnTo>
                  <a:pt x="109092" y="8131"/>
                </a:lnTo>
                <a:lnTo>
                  <a:pt x="65304" y="30775"/>
                </a:lnTo>
                <a:lnTo>
                  <a:pt x="30775" y="65304"/>
                </a:lnTo>
                <a:lnTo>
                  <a:pt x="8131" y="109092"/>
                </a:lnTo>
                <a:lnTo>
                  <a:pt x="0" y="159511"/>
                </a:lnTo>
                <a:lnTo>
                  <a:pt x="8131" y="209931"/>
                </a:lnTo>
                <a:lnTo>
                  <a:pt x="30775" y="253719"/>
                </a:lnTo>
                <a:lnTo>
                  <a:pt x="65304" y="288248"/>
                </a:lnTo>
                <a:lnTo>
                  <a:pt x="109092" y="310892"/>
                </a:lnTo>
                <a:lnTo>
                  <a:pt x="159512" y="319023"/>
                </a:lnTo>
                <a:lnTo>
                  <a:pt x="209931" y="310892"/>
                </a:lnTo>
                <a:lnTo>
                  <a:pt x="253719" y="288248"/>
                </a:lnTo>
                <a:lnTo>
                  <a:pt x="288248" y="253719"/>
                </a:lnTo>
                <a:lnTo>
                  <a:pt x="310892" y="209931"/>
                </a:lnTo>
                <a:lnTo>
                  <a:pt x="319024" y="159511"/>
                </a:lnTo>
                <a:lnTo>
                  <a:pt x="310892" y="109092"/>
                </a:lnTo>
                <a:lnTo>
                  <a:pt x="288248" y="65304"/>
                </a:lnTo>
                <a:lnTo>
                  <a:pt x="253719" y="30775"/>
                </a:lnTo>
                <a:lnTo>
                  <a:pt x="209931" y="8131"/>
                </a:lnTo>
                <a:lnTo>
                  <a:pt x="159512" y="0"/>
                </a:lnTo>
                <a:close/>
              </a:path>
            </a:pathLst>
          </a:custGeom>
          <a:solidFill>
            <a:srgbClr val="D5E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1361" y="4113193"/>
            <a:ext cx="2727325" cy="1914525"/>
          </a:xfrm>
          <a:custGeom>
            <a:avLst/>
            <a:gdLst/>
            <a:ahLst/>
            <a:cxnLst/>
            <a:rect l="l" t="t" r="r" b="b"/>
            <a:pathLst>
              <a:path w="2727325" h="1914525">
                <a:moveTo>
                  <a:pt x="248162" y="629943"/>
                </a:moveTo>
                <a:lnTo>
                  <a:pt x="244309" y="582519"/>
                </a:lnTo>
                <a:lnTo>
                  <a:pt x="246148" y="535979"/>
                </a:lnTo>
                <a:lnTo>
                  <a:pt x="253404" y="490666"/>
                </a:lnTo>
                <a:lnTo>
                  <a:pt x="265805" y="446924"/>
                </a:lnTo>
                <a:lnTo>
                  <a:pt x="283078" y="405097"/>
                </a:lnTo>
                <a:lnTo>
                  <a:pt x="304948" y="365529"/>
                </a:lnTo>
                <a:lnTo>
                  <a:pt x="331142" y="328564"/>
                </a:lnTo>
                <a:lnTo>
                  <a:pt x="361388" y="294545"/>
                </a:lnTo>
                <a:lnTo>
                  <a:pt x="395410" y="263817"/>
                </a:lnTo>
                <a:lnTo>
                  <a:pt x="432937" y="236724"/>
                </a:lnTo>
                <a:lnTo>
                  <a:pt x="473694" y="213609"/>
                </a:lnTo>
                <a:lnTo>
                  <a:pt x="517408" y="194816"/>
                </a:lnTo>
                <a:lnTo>
                  <a:pt x="563806" y="180690"/>
                </a:lnTo>
                <a:lnTo>
                  <a:pt x="612614" y="171574"/>
                </a:lnTo>
                <a:lnTo>
                  <a:pt x="659875" y="167974"/>
                </a:lnTo>
                <a:lnTo>
                  <a:pt x="706973" y="169399"/>
                </a:lnTo>
                <a:lnTo>
                  <a:pt x="753483" y="175768"/>
                </a:lnTo>
                <a:lnTo>
                  <a:pt x="798976" y="186999"/>
                </a:lnTo>
                <a:lnTo>
                  <a:pt x="843026" y="203011"/>
                </a:lnTo>
                <a:lnTo>
                  <a:pt x="885207" y="223720"/>
                </a:lnTo>
                <a:lnTo>
                  <a:pt x="911730" y="183337"/>
                </a:lnTo>
                <a:lnTo>
                  <a:pt x="943325" y="147988"/>
                </a:lnTo>
                <a:lnTo>
                  <a:pt x="979287" y="117879"/>
                </a:lnTo>
                <a:lnTo>
                  <a:pt x="1018913" y="93217"/>
                </a:lnTo>
                <a:lnTo>
                  <a:pt x="1061501" y="74207"/>
                </a:lnTo>
                <a:lnTo>
                  <a:pt x="1106347" y="61056"/>
                </a:lnTo>
                <a:lnTo>
                  <a:pt x="1152747" y="53971"/>
                </a:lnTo>
                <a:lnTo>
                  <a:pt x="1199999" y="53157"/>
                </a:lnTo>
                <a:lnTo>
                  <a:pt x="1247398" y="58822"/>
                </a:lnTo>
                <a:lnTo>
                  <a:pt x="1294243" y="71170"/>
                </a:lnTo>
                <a:lnTo>
                  <a:pt x="1339829" y="90408"/>
                </a:lnTo>
                <a:lnTo>
                  <a:pt x="1380970" y="115139"/>
                </a:lnTo>
                <a:lnTo>
                  <a:pt x="1417959" y="145298"/>
                </a:lnTo>
                <a:lnTo>
                  <a:pt x="1444007" y="104821"/>
                </a:lnTo>
                <a:lnTo>
                  <a:pt x="1476227" y="70403"/>
                </a:lnTo>
                <a:lnTo>
                  <a:pt x="1513578" y="42379"/>
                </a:lnTo>
                <a:lnTo>
                  <a:pt x="1555015" y="21081"/>
                </a:lnTo>
                <a:lnTo>
                  <a:pt x="1599498" y="6844"/>
                </a:lnTo>
                <a:lnTo>
                  <a:pt x="1645983" y="0"/>
                </a:lnTo>
                <a:lnTo>
                  <a:pt x="1693430" y="882"/>
                </a:lnTo>
                <a:lnTo>
                  <a:pt x="1740794" y="9825"/>
                </a:lnTo>
                <a:lnTo>
                  <a:pt x="1787034" y="27162"/>
                </a:lnTo>
                <a:lnTo>
                  <a:pt x="1839569" y="59887"/>
                </a:lnTo>
                <a:lnTo>
                  <a:pt x="1883008" y="103147"/>
                </a:lnTo>
                <a:lnTo>
                  <a:pt x="1918180" y="69461"/>
                </a:lnTo>
                <a:lnTo>
                  <a:pt x="1957496" y="42321"/>
                </a:lnTo>
                <a:lnTo>
                  <a:pt x="2000067" y="21795"/>
                </a:lnTo>
                <a:lnTo>
                  <a:pt x="2045004" y="7953"/>
                </a:lnTo>
                <a:lnTo>
                  <a:pt x="2091420" y="866"/>
                </a:lnTo>
                <a:lnTo>
                  <a:pt x="2138424" y="602"/>
                </a:lnTo>
                <a:lnTo>
                  <a:pt x="2185130" y="7233"/>
                </a:lnTo>
                <a:lnTo>
                  <a:pt x="2230648" y="20827"/>
                </a:lnTo>
                <a:lnTo>
                  <a:pt x="2274090" y="41455"/>
                </a:lnTo>
                <a:lnTo>
                  <a:pt x="2314567" y="69187"/>
                </a:lnTo>
                <a:lnTo>
                  <a:pt x="2351816" y="105034"/>
                </a:lnTo>
                <a:lnTo>
                  <a:pt x="2381851" y="146149"/>
                </a:lnTo>
                <a:lnTo>
                  <a:pt x="2404085" y="191559"/>
                </a:lnTo>
                <a:lnTo>
                  <a:pt x="2417932" y="240294"/>
                </a:lnTo>
                <a:lnTo>
                  <a:pt x="2464908" y="256177"/>
                </a:lnTo>
                <a:lnTo>
                  <a:pt x="2507876" y="277912"/>
                </a:lnTo>
                <a:lnTo>
                  <a:pt x="2546471" y="304887"/>
                </a:lnTo>
                <a:lnTo>
                  <a:pt x="2580329" y="336490"/>
                </a:lnTo>
                <a:lnTo>
                  <a:pt x="2609083" y="372109"/>
                </a:lnTo>
                <a:lnTo>
                  <a:pt x="2632368" y="411132"/>
                </a:lnTo>
                <a:lnTo>
                  <a:pt x="2649820" y="452948"/>
                </a:lnTo>
                <a:lnTo>
                  <a:pt x="2661073" y="496945"/>
                </a:lnTo>
                <a:lnTo>
                  <a:pt x="2665762" y="542510"/>
                </a:lnTo>
                <a:lnTo>
                  <a:pt x="2663522" y="589032"/>
                </a:lnTo>
                <a:lnTo>
                  <a:pt x="2653987" y="635899"/>
                </a:lnTo>
                <a:lnTo>
                  <a:pt x="2638594" y="678228"/>
                </a:lnTo>
                <a:lnTo>
                  <a:pt x="2666654" y="717685"/>
                </a:lnTo>
                <a:lnTo>
                  <a:pt x="2689298" y="759087"/>
                </a:lnTo>
                <a:lnTo>
                  <a:pt x="2706586" y="802003"/>
                </a:lnTo>
                <a:lnTo>
                  <a:pt x="2718575" y="846002"/>
                </a:lnTo>
                <a:lnTo>
                  <a:pt x="2725325" y="890657"/>
                </a:lnTo>
                <a:lnTo>
                  <a:pt x="2726895" y="935535"/>
                </a:lnTo>
                <a:lnTo>
                  <a:pt x="2723343" y="980209"/>
                </a:lnTo>
                <a:lnTo>
                  <a:pt x="2714729" y="1024247"/>
                </a:lnTo>
                <a:lnTo>
                  <a:pt x="2701111" y="1067220"/>
                </a:lnTo>
                <a:lnTo>
                  <a:pt x="2682549" y="1108697"/>
                </a:lnTo>
                <a:lnTo>
                  <a:pt x="2659101" y="1148250"/>
                </a:lnTo>
                <a:lnTo>
                  <a:pt x="2630827" y="1185449"/>
                </a:lnTo>
                <a:lnTo>
                  <a:pt x="2597784" y="1219862"/>
                </a:lnTo>
                <a:lnTo>
                  <a:pt x="2560032" y="1251061"/>
                </a:lnTo>
                <a:lnTo>
                  <a:pt x="2514478" y="1280281"/>
                </a:lnTo>
                <a:lnTo>
                  <a:pt x="2465593" y="1303592"/>
                </a:lnTo>
                <a:lnTo>
                  <a:pt x="2414001" y="1320745"/>
                </a:lnTo>
                <a:lnTo>
                  <a:pt x="2360325" y="1331491"/>
                </a:lnTo>
                <a:lnTo>
                  <a:pt x="2356599" y="1378763"/>
                </a:lnTo>
                <a:lnTo>
                  <a:pt x="2346521" y="1424052"/>
                </a:lnTo>
                <a:lnTo>
                  <a:pt x="2330528" y="1466947"/>
                </a:lnTo>
                <a:lnTo>
                  <a:pt x="2309058" y="1507035"/>
                </a:lnTo>
                <a:lnTo>
                  <a:pt x="2282550" y="1543904"/>
                </a:lnTo>
                <a:lnTo>
                  <a:pt x="2251441" y="1577142"/>
                </a:lnTo>
                <a:lnTo>
                  <a:pt x="2216170" y="1606338"/>
                </a:lnTo>
                <a:lnTo>
                  <a:pt x="2177175" y="1631079"/>
                </a:lnTo>
                <a:lnTo>
                  <a:pt x="2134893" y="1650954"/>
                </a:lnTo>
                <a:lnTo>
                  <a:pt x="2089763" y="1665550"/>
                </a:lnTo>
                <a:lnTo>
                  <a:pt x="2042223" y="1674457"/>
                </a:lnTo>
                <a:lnTo>
                  <a:pt x="1992710" y="1677261"/>
                </a:lnTo>
                <a:lnTo>
                  <a:pt x="1942633" y="1673568"/>
                </a:lnTo>
                <a:lnTo>
                  <a:pt x="1893784" y="1663397"/>
                </a:lnTo>
                <a:lnTo>
                  <a:pt x="1846849" y="1646937"/>
                </a:lnTo>
                <a:lnTo>
                  <a:pt x="1802515" y="1624378"/>
                </a:lnTo>
                <a:lnTo>
                  <a:pt x="1785389" y="1669156"/>
                </a:lnTo>
                <a:lnTo>
                  <a:pt x="1763473" y="1710857"/>
                </a:lnTo>
                <a:lnTo>
                  <a:pt x="1737164" y="1749276"/>
                </a:lnTo>
                <a:lnTo>
                  <a:pt x="1706861" y="1784210"/>
                </a:lnTo>
                <a:lnTo>
                  <a:pt x="1672962" y="1815454"/>
                </a:lnTo>
                <a:lnTo>
                  <a:pt x="1635865" y="1842803"/>
                </a:lnTo>
                <a:lnTo>
                  <a:pt x="1595969" y="1866053"/>
                </a:lnTo>
                <a:lnTo>
                  <a:pt x="1553672" y="1884999"/>
                </a:lnTo>
                <a:lnTo>
                  <a:pt x="1509372" y="1899436"/>
                </a:lnTo>
                <a:lnTo>
                  <a:pt x="1463467" y="1909161"/>
                </a:lnTo>
                <a:lnTo>
                  <a:pt x="1416357" y="1913969"/>
                </a:lnTo>
                <a:lnTo>
                  <a:pt x="1368438" y="1913655"/>
                </a:lnTo>
                <a:lnTo>
                  <a:pt x="1320109" y="1908015"/>
                </a:lnTo>
                <a:lnTo>
                  <a:pt x="1271770" y="1896844"/>
                </a:lnTo>
                <a:lnTo>
                  <a:pt x="1225754" y="1880654"/>
                </a:lnTo>
                <a:lnTo>
                  <a:pt x="1182262" y="1859648"/>
                </a:lnTo>
                <a:lnTo>
                  <a:pt x="1141680" y="1834103"/>
                </a:lnTo>
                <a:lnTo>
                  <a:pt x="1104394" y="1804292"/>
                </a:lnTo>
                <a:lnTo>
                  <a:pt x="1070789" y="1770491"/>
                </a:lnTo>
                <a:lnTo>
                  <a:pt x="1041252" y="1732976"/>
                </a:lnTo>
                <a:lnTo>
                  <a:pt x="997310" y="1755516"/>
                </a:lnTo>
                <a:lnTo>
                  <a:pt x="952095" y="1773345"/>
                </a:lnTo>
                <a:lnTo>
                  <a:pt x="905942" y="1786544"/>
                </a:lnTo>
                <a:lnTo>
                  <a:pt x="859188" y="1795192"/>
                </a:lnTo>
                <a:lnTo>
                  <a:pt x="812168" y="1799370"/>
                </a:lnTo>
                <a:lnTo>
                  <a:pt x="765217" y="1799159"/>
                </a:lnTo>
                <a:lnTo>
                  <a:pt x="718672" y="1794638"/>
                </a:lnTo>
                <a:lnTo>
                  <a:pt x="672868" y="1785889"/>
                </a:lnTo>
                <a:lnTo>
                  <a:pt x="628140" y="1772990"/>
                </a:lnTo>
                <a:lnTo>
                  <a:pt x="584825" y="1756023"/>
                </a:lnTo>
                <a:lnTo>
                  <a:pt x="543259" y="1735067"/>
                </a:lnTo>
                <a:lnTo>
                  <a:pt x="503776" y="1710203"/>
                </a:lnTo>
                <a:lnTo>
                  <a:pt x="466712" y="1681512"/>
                </a:lnTo>
                <a:lnTo>
                  <a:pt x="432404" y="1649073"/>
                </a:lnTo>
                <a:lnTo>
                  <a:pt x="401187" y="1612966"/>
                </a:lnTo>
                <a:lnTo>
                  <a:pt x="373397" y="1573273"/>
                </a:lnTo>
                <a:lnTo>
                  <a:pt x="368253" y="1564866"/>
                </a:lnTo>
                <a:lnTo>
                  <a:pt x="318669" y="1566163"/>
                </a:lnTo>
                <a:lnTo>
                  <a:pt x="270996" y="1559236"/>
                </a:lnTo>
                <a:lnTo>
                  <a:pt x="226098" y="1544733"/>
                </a:lnTo>
                <a:lnTo>
                  <a:pt x="184836" y="1523304"/>
                </a:lnTo>
                <a:lnTo>
                  <a:pt x="148071" y="1495599"/>
                </a:lnTo>
                <a:lnTo>
                  <a:pt x="116666" y="1462266"/>
                </a:lnTo>
                <a:lnTo>
                  <a:pt x="91482" y="1423955"/>
                </a:lnTo>
                <a:lnTo>
                  <a:pt x="73381" y="1381315"/>
                </a:lnTo>
                <a:lnTo>
                  <a:pt x="63225" y="1334996"/>
                </a:lnTo>
                <a:lnTo>
                  <a:pt x="61814" y="1289150"/>
                </a:lnTo>
                <a:lnTo>
                  <a:pt x="68678" y="1244270"/>
                </a:lnTo>
                <a:lnTo>
                  <a:pt x="83479" y="1201338"/>
                </a:lnTo>
                <a:lnTo>
                  <a:pt x="105879" y="1161335"/>
                </a:lnTo>
                <a:lnTo>
                  <a:pt x="135539" y="1125243"/>
                </a:lnTo>
                <a:lnTo>
                  <a:pt x="95281" y="1097652"/>
                </a:lnTo>
                <a:lnTo>
                  <a:pt x="61722" y="1064572"/>
                </a:lnTo>
                <a:lnTo>
                  <a:pt x="35137" y="1027021"/>
                </a:lnTo>
                <a:lnTo>
                  <a:pt x="15804" y="986016"/>
                </a:lnTo>
                <a:lnTo>
                  <a:pt x="3999" y="942576"/>
                </a:lnTo>
                <a:lnTo>
                  <a:pt x="0" y="897718"/>
                </a:lnTo>
                <a:lnTo>
                  <a:pt x="4081" y="852460"/>
                </a:lnTo>
                <a:lnTo>
                  <a:pt x="16521" y="807820"/>
                </a:lnTo>
                <a:lnTo>
                  <a:pt x="37596" y="764817"/>
                </a:lnTo>
                <a:lnTo>
                  <a:pt x="67860" y="724423"/>
                </a:lnTo>
                <a:lnTo>
                  <a:pt x="104961" y="690628"/>
                </a:lnTo>
                <a:lnTo>
                  <a:pt x="147757" y="664138"/>
                </a:lnTo>
                <a:lnTo>
                  <a:pt x="195105" y="645660"/>
                </a:lnTo>
                <a:lnTo>
                  <a:pt x="245864" y="635899"/>
                </a:lnTo>
                <a:lnTo>
                  <a:pt x="248162" y="629943"/>
                </a:lnTo>
                <a:close/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25503" y="5281148"/>
            <a:ext cx="346575" cy="2385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19742" y="5189489"/>
            <a:ext cx="319405" cy="319405"/>
          </a:xfrm>
          <a:custGeom>
            <a:avLst/>
            <a:gdLst/>
            <a:ahLst/>
            <a:cxnLst/>
            <a:rect l="l" t="t" r="r" b="b"/>
            <a:pathLst>
              <a:path w="319404" h="319404">
                <a:moveTo>
                  <a:pt x="319024" y="159511"/>
                </a:moveTo>
                <a:lnTo>
                  <a:pt x="310892" y="209931"/>
                </a:lnTo>
                <a:lnTo>
                  <a:pt x="288248" y="253719"/>
                </a:lnTo>
                <a:lnTo>
                  <a:pt x="253719" y="288248"/>
                </a:lnTo>
                <a:lnTo>
                  <a:pt x="209931" y="310892"/>
                </a:lnTo>
                <a:lnTo>
                  <a:pt x="159512" y="319023"/>
                </a:lnTo>
                <a:lnTo>
                  <a:pt x="109092" y="310892"/>
                </a:lnTo>
                <a:lnTo>
                  <a:pt x="65304" y="288248"/>
                </a:lnTo>
                <a:lnTo>
                  <a:pt x="30775" y="253719"/>
                </a:lnTo>
                <a:lnTo>
                  <a:pt x="8131" y="209931"/>
                </a:lnTo>
                <a:lnTo>
                  <a:pt x="0" y="159511"/>
                </a:lnTo>
                <a:lnTo>
                  <a:pt x="8131" y="109092"/>
                </a:lnTo>
                <a:lnTo>
                  <a:pt x="30775" y="65304"/>
                </a:lnTo>
                <a:lnTo>
                  <a:pt x="65304" y="30775"/>
                </a:lnTo>
                <a:lnTo>
                  <a:pt x="109092" y="8131"/>
                </a:lnTo>
                <a:lnTo>
                  <a:pt x="159512" y="0"/>
                </a:lnTo>
                <a:lnTo>
                  <a:pt x="209931" y="8131"/>
                </a:lnTo>
                <a:lnTo>
                  <a:pt x="253719" y="30775"/>
                </a:lnTo>
                <a:lnTo>
                  <a:pt x="288248" y="65304"/>
                </a:lnTo>
                <a:lnTo>
                  <a:pt x="310892" y="109092"/>
                </a:lnTo>
                <a:lnTo>
                  <a:pt x="319024" y="159511"/>
                </a:lnTo>
                <a:close/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9825" y="5230972"/>
            <a:ext cx="160020" cy="35560"/>
          </a:xfrm>
          <a:custGeom>
            <a:avLst/>
            <a:gdLst/>
            <a:ahLst/>
            <a:cxnLst/>
            <a:rect l="l" t="t" r="r" b="b"/>
            <a:pathLst>
              <a:path w="160020" h="35560">
                <a:moveTo>
                  <a:pt x="159689" y="35318"/>
                </a:moveTo>
                <a:lnTo>
                  <a:pt x="118011" y="35382"/>
                </a:lnTo>
                <a:lnTo>
                  <a:pt x="77035" y="29413"/>
                </a:lnTo>
                <a:lnTo>
                  <a:pt x="37463" y="17566"/>
                </a:lnTo>
                <a:lnTo>
                  <a:pt x="0" y="0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0545" y="5652752"/>
            <a:ext cx="70485" cy="17145"/>
          </a:xfrm>
          <a:custGeom>
            <a:avLst/>
            <a:gdLst/>
            <a:ahLst/>
            <a:cxnLst/>
            <a:rect l="l" t="t" r="r" b="b"/>
            <a:pathLst>
              <a:path w="70484" h="17145">
                <a:moveTo>
                  <a:pt x="69862" y="0"/>
                </a:moveTo>
                <a:lnTo>
                  <a:pt x="52865" y="5864"/>
                </a:lnTo>
                <a:lnTo>
                  <a:pt x="35517" y="10647"/>
                </a:lnTo>
                <a:lnTo>
                  <a:pt x="17875" y="14332"/>
                </a:lnTo>
                <a:lnTo>
                  <a:pt x="0" y="16903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40364" y="5761349"/>
            <a:ext cx="42545" cy="77470"/>
          </a:xfrm>
          <a:custGeom>
            <a:avLst/>
            <a:gdLst/>
            <a:ahLst/>
            <a:cxnLst/>
            <a:rect l="l" t="t" r="r" b="b"/>
            <a:pathLst>
              <a:path w="42544" h="77470">
                <a:moveTo>
                  <a:pt x="42087" y="77101"/>
                </a:moveTo>
                <a:lnTo>
                  <a:pt x="29966" y="58659"/>
                </a:lnTo>
                <a:lnTo>
                  <a:pt x="18896" y="39631"/>
                </a:lnTo>
                <a:lnTo>
                  <a:pt x="8899" y="20064"/>
                </a:lnTo>
                <a:lnTo>
                  <a:pt x="0" y="0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44147" y="5646199"/>
            <a:ext cx="17145" cy="85090"/>
          </a:xfrm>
          <a:custGeom>
            <a:avLst/>
            <a:gdLst/>
            <a:ahLst/>
            <a:cxnLst/>
            <a:rect l="l" t="t" r="r" b="b"/>
            <a:pathLst>
              <a:path w="17144" h="85089">
                <a:moveTo>
                  <a:pt x="16802" y="0"/>
                </a:moveTo>
                <a:lnTo>
                  <a:pt x="14355" y="21447"/>
                </a:lnTo>
                <a:lnTo>
                  <a:pt x="10734" y="42725"/>
                </a:lnTo>
                <a:lnTo>
                  <a:pt x="5947" y="63790"/>
                </a:lnTo>
                <a:lnTo>
                  <a:pt x="0" y="84594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5200" y="5123479"/>
            <a:ext cx="205104" cy="316230"/>
          </a:xfrm>
          <a:custGeom>
            <a:avLst/>
            <a:gdLst/>
            <a:ahLst/>
            <a:cxnLst/>
            <a:rect l="l" t="t" r="r" b="b"/>
            <a:pathLst>
              <a:path w="205105" h="316229">
                <a:moveTo>
                  <a:pt x="0" y="0"/>
                </a:moveTo>
                <a:lnTo>
                  <a:pt x="45134" y="24969"/>
                </a:lnTo>
                <a:lnTo>
                  <a:pt x="85495" y="55334"/>
                </a:lnTo>
                <a:lnTo>
                  <a:pt x="120682" y="90476"/>
                </a:lnTo>
                <a:lnTo>
                  <a:pt x="150294" y="129776"/>
                </a:lnTo>
                <a:lnTo>
                  <a:pt x="173931" y="172615"/>
                </a:lnTo>
                <a:lnTo>
                  <a:pt x="191191" y="218375"/>
                </a:lnTo>
                <a:lnTo>
                  <a:pt x="201674" y="266436"/>
                </a:lnTo>
                <a:lnTo>
                  <a:pt x="204978" y="316179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87389" y="4786739"/>
            <a:ext cx="91440" cy="118745"/>
          </a:xfrm>
          <a:custGeom>
            <a:avLst/>
            <a:gdLst/>
            <a:ahLst/>
            <a:cxnLst/>
            <a:rect l="l" t="t" r="r" b="b"/>
            <a:pathLst>
              <a:path w="91439" h="118745">
                <a:moveTo>
                  <a:pt x="91274" y="0"/>
                </a:moveTo>
                <a:lnTo>
                  <a:pt x="73946" y="33290"/>
                </a:lnTo>
                <a:lnTo>
                  <a:pt x="52805" y="64344"/>
                </a:lnTo>
                <a:lnTo>
                  <a:pt x="28079" y="92865"/>
                </a:lnTo>
                <a:lnTo>
                  <a:pt x="0" y="118554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59665" y="4346836"/>
            <a:ext cx="5080" cy="56515"/>
          </a:xfrm>
          <a:custGeom>
            <a:avLst/>
            <a:gdLst/>
            <a:ahLst/>
            <a:cxnLst/>
            <a:rect l="l" t="t" r="r" b="b"/>
            <a:pathLst>
              <a:path w="5080" h="56514">
                <a:moveTo>
                  <a:pt x="0" y="0"/>
                </a:moveTo>
                <a:lnTo>
                  <a:pt x="2259" y="13905"/>
                </a:lnTo>
                <a:lnTo>
                  <a:pt x="3816" y="27887"/>
                </a:lnTo>
                <a:lnTo>
                  <a:pt x="4668" y="41924"/>
                </a:lnTo>
                <a:lnTo>
                  <a:pt x="4813" y="55994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76773" y="4210121"/>
            <a:ext cx="46990" cy="71755"/>
          </a:xfrm>
          <a:custGeom>
            <a:avLst/>
            <a:gdLst/>
            <a:ahLst/>
            <a:cxnLst/>
            <a:rect l="l" t="t" r="r" b="b"/>
            <a:pathLst>
              <a:path w="46989" h="71754">
                <a:moveTo>
                  <a:pt x="0" y="71399"/>
                </a:moveTo>
                <a:lnTo>
                  <a:pt x="9638" y="52372"/>
                </a:lnTo>
                <a:lnTo>
                  <a:pt x="20675" y="34085"/>
                </a:lnTo>
                <a:lnTo>
                  <a:pt x="33064" y="16605"/>
                </a:lnTo>
                <a:lnTo>
                  <a:pt x="46761" y="0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39461" y="4253974"/>
            <a:ext cx="22860" cy="61594"/>
          </a:xfrm>
          <a:custGeom>
            <a:avLst/>
            <a:gdLst/>
            <a:ahLst/>
            <a:cxnLst/>
            <a:rect l="l" t="t" r="r" b="b"/>
            <a:pathLst>
              <a:path w="22860" h="61595">
                <a:moveTo>
                  <a:pt x="0" y="61582"/>
                </a:moveTo>
                <a:lnTo>
                  <a:pt x="4152" y="45702"/>
                </a:lnTo>
                <a:lnTo>
                  <a:pt x="9321" y="30114"/>
                </a:lnTo>
                <a:lnTo>
                  <a:pt x="15491" y="14865"/>
                </a:lnTo>
                <a:lnTo>
                  <a:pt x="22644" y="0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26242" y="4336473"/>
            <a:ext cx="82550" cy="60325"/>
          </a:xfrm>
          <a:custGeom>
            <a:avLst/>
            <a:gdLst/>
            <a:ahLst/>
            <a:cxnLst/>
            <a:rect l="l" t="t" r="r" b="b"/>
            <a:pathLst>
              <a:path w="82550" h="60325">
                <a:moveTo>
                  <a:pt x="0" y="0"/>
                </a:moveTo>
                <a:lnTo>
                  <a:pt x="21881" y="13127"/>
                </a:lnTo>
                <a:lnTo>
                  <a:pt x="42870" y="27489"/>
                </a:lnTo>
                <a:lnTo>
                  <a:pt x="62909" y="43041"/>
                </a:lnTo>
                <a:lnTo>
                  <a:pt x="81940" y="59740"/>
                </a:lnTo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9527" y="4743152"/>
            <a:ext cx="14604" cy="62865"/>
          </a:xfrm>
          <a:custGeom>
            <a:avLst/>
            <a:gdLst/>
            <a:ahLst/>
            <a:cxnLst/>
            <a:rect l="l" t="t" r="r" b="b"/>
            <a:pathLst>
              <a:path w="14604" h="62864">
                <a:moveTo>
                  <a:pt x="14300" y="62852"/>
                </a:moveTo>
                <a:lnTo>
                  <a:pt x="9754" y="47355"/>
                </a:lnTo>
                <a:lnTo>
                  <a:pt x="5854" y="31702"/>
                </a:lnTo>
                <a:lnTo>
                  <a:pt x="2602" y="15910"/>
                </a:lnTo>
                <a:lnTo>
                  <a:pt x="0" y="0"/>
                </a:lnTo>
              </a:path>
            </a:pathLst>
          </a:custGeom>
          <a:ln w="25907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831443" y="4362476"/>
            <a:ext cx="155257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據實記錄學習 或體驗過程， 展現個人特色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638044" y="2162557"/>
            <a:ext cx="1259205" cy="929640"/>
          </a:xfrm>
          <a:custGeom>
            <a:avLst/>
            <a:gdLst/>
            <a:ahLst/>
            <a:cxnLst/>
            <a:rect l="l" t="t" r="r" b="b"/>
            <a:pathLst>
              <a:path w="1259204" h="929639">
                <a:moveTo>
                  <a:pt x="794004" y="0"/>
                </a:moveTo>
                <a:lnTo>
                  <a:pt x="794004" y="232410"/>
                </a:lnTo>
                <a:lnTo>
                  <a:pt x="0" y="232410"/>
                </a:lnTo>
                <a:lnTo>
                  <a:pt x="0" y="697230"/>
                </a:lnTo>
                <a:lnTo>
                  <a:pt x="794004" y="697230"/>
                </a:lnTo>
                <a:lnTo>
                  <a:pt x="794004" y="929640"/>
                </a:lnTo>
                <a:lnTo>
                  <a:pt x="1258824" y="464820"/>
                </a:lnTo>
                <a:lnTo>
                  <a:pt x="794004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884003" y="2458777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23494" y="2039873"/>
            <a:ext cx="2021205" cy="1173480"/>
          </a:xfrm>
          <a:prstGeom prst="rect">
            <a:avLst/>
          </a:prstGeom>
          <a:ln w="25908">
            <a:solidFill>
              <a:srgbClr val="1A7BAE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latin typeface="Microsoft YaHei"/>
                <a:cs typeface="Microsoft YaHei"/>
              </a:rPr>
              <a:t>任課教師確認屬於</a:t>
            </a:r>
            <a:endParaRPr sz="1800">
              <a:latin typeface="Microsoft YaHei"/>
              <a:cs typeface="Microsoft YaHei"/>
            </a:endParaRPr>
          </a:p>
          <a:p>
            <a:pPr marL="208915" marR="113664" indent="-90170">
              <a:lnSpc>
                <a:spcPct val="130000"/>
              </a:lnSpc>
            </a:pPr>
            <a:r>
              <a:rPr sz="1800" dirty="0">
                <a:solidFill>
                  <a:srgbClr val="C00000"/>
                </a:solidFill>
                <a:latin typeface="Wingdings"/>
                <a:cs typeface="Wingdings"/>
              </a:rPr>
              <a:t></a:t>
            </a:r>
            <a:r>
              <a:rPr sz="1800" dirty="0">
                <a:solidFill>
                  <a:srgbClr val="1A7BAE"/>
                </a:solidFill>
                <a:latin typeface="Microsoft YaHei"/>
                <a:cs typeface="Microsoft YaHei"/>
              </a:rPr>
              <a:t>學生</a:t>
            </a:r>
            <a:r>
              <a:rPr sz="1800" dirty="0">
                <a:latin typeface="Microsoft YaHei"/>
                <a:cs typeface="Microsoft YaHei"/>
              </a:rPr>
              <a:t>在</a:t>
            </a:r>
            <a:r>
              <a:rPr sz="1800" dirty="0">
                <a:solidFill>
                  <a:srgbClr val="C00000"/>
                </a:solidFill>
                <a:latin typeface="Wingdings"/>
                <a:cs typeface="Wingdings"/>
              </a:rPr>
              <a:t></a:t>
            </a:r>
            <a:r>
              <a:rPr sz="1800" dirty="0">
                <a:solidFill>
                  <a:srgbClr val="1A7BAE"/>
                </a:solidFill>
                <a:latin typeface="Microsoft YaHei"/>
                <a:cs typeface="Microsoft YaHei"/>
              </a:rPr>
              <a:t>課程學 習所產出之成果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515186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42-绿色清新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138A40"/>
      </a:accent1>
      <a:accent2>
        <a:srgbClr val="138A40"/>
      </a:accent2>
      <a:accent3>
        <a:srgbClr val="138A40"/>
      </a:accent3>
      <a:accent4>
        <a:srgbClr val="138A40"/>
      </a:accent4>
      <a:accent5>
        <a:srgbClr val="138A40"/>
      </a:accent5>
      <a:accent6>
        <a:srgbClr val="138A40"/>
      </a:accent6>
      <a:hlink>
        <a:srgbClr val="56C7AA"/>
      </a:hlink>
      <a:folHlink>
        <a:srgbClr val="59A8D1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903</Words>
  <Application>Microsoft Office PowerPoint</Application>
  <PresentationFormat>自訂</PresentationFormat>
  <Paragraphs>327</Paragraphs>
  <Slides>34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34</vt:i4>
      </vt:variant>
    </vt:vector>
  </HeadingPairs>
  <TitlesOfParts>
    <vt:vector size="39" baseType="lpstr">
      <vt:lpstr>Office 主题</vt:lpstr>
      <vt:lpstr>Office Theme</vt:lpstr>
      <vt:lpstr>1_Office Theme</vt:lpstr>
      <vt:lpstr>2_Office Theme</vt:lpstr>
      <vt:lpstr>3_Office Theme</vt:lpstr>
      <vt:lpstr>PowerPoint 簡報</vt:lpstr>
      <vt:lpstr>PowerPoint 簡報</vt:lpstr>
      <vt:lpstr>PowerPoint 簡報</vt:lpstr>
      <vt:lpstr>學生學習歷程檔案蒐集的資料</vt:lpstr>
      <vt:lpstr>學生學習歷程檔案蒐集項目詳細內容</vt:lpstr>
      <vt:lpstr>學生學習歷程檔案如何蒐集資料</vt:lpstr>
      <vt:lpstr>學生學習歷程檔案如何提供備審資料給大專校院?</vt:lpstr>
      <vt:lpstr>課程學習成果如何呈現</vt:lpstr>
      <vt:lpstr>學習歷程檔案越花俏對升學越有利嗎?</vt:lpstr>
      <vt:lpstr>重質不重量 求精不求多</vt:lpstr>
      <vt:lpstr>作品說明的重要性</vt:lpstr>
      <vt:lpstr>PowerPoint 簡報</vt:lpstr>
      <vt:lpstr>重要的是歷程和省思 不是完美的成果！</vt:lpstr>
      <vt:lpstr>PowerPoint 簡報</vt:lpstr>
      <vt:lpstr>說一個屬於自己的故事</vt:lpstr>
      <vt:lpstr>學習歷程自述 多元表現綜整心得</vt:lpstr>
      <vt:lpstr>重要原則(1)</vt:lpstr>
      <vt:lpstr>重要原則(2)</vt:lpstr>
      <vt:lpstr>PowerPoint 簡報</vt:lpstr>
      <vt:lpstr>我是學生家長，我要做什麼？</vt:lpstr>
      <vt:lpstr> 我是學生，我要做什麼？</vt:lpstr>
      <vt:lpstr>我是教師，我要做什麼？</vt:lpstr>
      <vt:lpstr>我是學校行政人員，我要做什麼？</vt:lpstr>
      <vt:lpstr>PowerPoint 簡報</vt:lpstr>
      <vt:lpstr>PowerPoint 簡報</vt:lpstr>
      <vt:lpstr>學習歷程檔案如何幫助學生生涯定向</vt:lpstr>
      <vt:lpstr>學習歷程檔案可以怎樣幫助學生生涯定向？</vt:lpstr>
      <vt:lpstr>善用ColleGo 網站，協助生涯定向與學習準備</vt:lpstr>
      <vt:lpstr>善用ColleGo 網站，協助生涯定向與學習準備</vt:lpstr>
      <vt:lpstr>PowerPoint 簡報</vt:lpstr>
      <vt:lpstr>善用技專校院招生選才內涵網站，了解發展進路與學習準備</vt:lpstr>
      <vt:lpstr>善用技專校院招生選才內涵網站，了解發展進路與學習準備</vt:lpstr>
      <vt:lpstr>成就每一個孩子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259</cp:revision>
  <dcterms:created xsi:type="dcterms:W3CDTF">2015-10-07T07:18:26Z</dcterms:created>
  <dcterms:modified xsi:type="dcterms:W3CDTF">2022-10-01T01:01:04Z</dcterms:modified>
</cp:coreProperties>
</file>