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72" r:id="rId10"/>
    <p:sldId id="271" r:id="rId11"/>
    <p:sldId id="270" r:id="rId12"/>
    <p:sldId id="269" r:id="rId13"/>
    <p:sldId id="268" r:id="rId14"/>
    <p:sldId id="273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2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CAD1B-10ED-4F83-B32C-EE1AD54AED40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AC6E70-71FC-47BA-9AD9-272B257FD3A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5207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3600" b="1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3600" b="1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3600" b="1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3600" b="1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3600" b="1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fld id="{65ECF49A-1680-4648-BAEE-2D78C8496A02}" type="slidenum">
              <a:rPr lang="en-US" altLang="zh-TW" sz="1200" b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1</a:t>
            </a:fld>
            <a:endParaRPr lang="en-US" altLang="zh-TW" sz="1200" b="0" smtClean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98607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836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588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080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9614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133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010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600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1048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137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9685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2065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0041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277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2983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0727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6378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1332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17E2B2B-CF67-40DB-ADC3-80C86B49EEB6}" type="datetimeFigureOut">
              <a:rPr lang="zh-TW" altLang="en-US" smtClean="0"/>
              <a:t>2024/9/3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290713A-EDD5-4365-AC79-7B75B5A115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73996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1"/>
          <p:cNvSpPr>
            <a:spLocks noChangeArrowheads="1"/>
          </p:cNvSpPr>
          <p:nvPr/>
        </p:nvSpPr>
        <p:spPr bwMode="gray">
          <a:xfrm>
            <a:off x="129396" y="5049374"/>
            <a:ext cx="11516263" cy="21605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6000" b="1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PingRong</a:t>
            </a:r>
            <a:r>
              <a:rPr lang="en-US" altLang="zh-TW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High  School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100" name="圖片 3" descr="https://img.shoplineapp.com/media/image_clips/6172ba5b1ccf860011c85eaf/original.png?16349087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450" y="-444347"/>
            <a:ext cx="6254152" cy="441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1"/>
          <p:cNvSpPr>
            <a:spLocks noChangeArrowheads="1"/>
          </p:cNvSpPr>
          <p:nvPr/>
        </p:nvSpPr>
        <p:spPr bwMode="gray">
          <a:xfrm>
            <a:off x="129397" y="3969081"/>
            <a:ext cx="11516263" cy="21605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60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gray">
          <a:xfrm>
            <a:off x="129396" y="3572266"/>
            <a:ext cx="11835442" cy="19313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6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Anti-drug education for foreign students</a:t>
            </a:r>
            <a:endParaRPr lang="en-US" altLang="zh-TW" sz="60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28428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19178" y="1939124"/>
            <a:ext cx="1300000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7200" b="1" dirty="0" err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Wecome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to Taiwan</a:t>
            </a:r>
            <a:r>
              <a:rPr lang="zh-TW" altLang="en-US" sz="7200" dirty="0" smtClean="0">
                <a:solidFill>
                  <a:srgbClr val="FFFF00"/>
                </a:solidFill>
              </a:rPr>
              <a:t>，</a:t>
            </a:r>
            <a:endParaRPr lang="en-US" altLang="zh-TW" sz="7200" b="1" dirty="0" smtClean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7200" b="1" dirty="0" err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Pingtung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county</a:t>
            </a:r>
            <a:r>
              <a:rPr lang="zh-TW" altLang="en-US" sz="7200" dirty="0" smtClean="0">
                <a:solidFill>
                  <a:srgbClr val="FFFF00"/>
                </a:solidFill>
              </a:rPr>
              <a:t>，</a:t>
            </a:r>
            <a:endParaRPr lang="en-US" altLang="zh-TW" sz="7200" b="1" dirty="0" smtClean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7200" b="1" dirty="0" err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PingRong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senior high  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chool</a:t>
            </a:r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  <a:endParaRPr lang="en-US" altLang="zh-TW" sz="7200" b="1" dirty="0" smtClean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6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23127" y="371739"/>
            <a:ext cx="48013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6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Ice-breaking</a:t>
            </a:r>
            <a:endParaRPr lang="zh-TW" altLang="en-US" sz="6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51" name="Picture 3" descr="「一旦征服台灣，就可以封殺日本經濟！」前白宮高官：共軍文件都白紙黑字寫出來了　各國力挺台灣其來有自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513" y="1664899"/>
            <a:ext cx="3493698" cy="243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7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1065" y="488191"/>
            <a:ext cx="11671539" cy="1947333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I am the school security officer in charge of anti-drug affairs</a:t>
            </a:r>
            <a:r>
              <a:rPr lang="zh-TW" altLang="en-US" sz="66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66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My name is </a:t>
            </a:r>
            <a:r>
              <a:rPr lang="en-US" altLang="zh-TW" sz="6600" b="1" dirty="0" err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Macgyver</a:t>
            </a:r>
            <a:r>
              <a:rPr lang="zh-TW" altLang="en-US" sz="66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66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Cell phone numbers is 0915425162</a:t>
            </a:r>
            <a:r>
              <a:rPr lang="zh-TW" altLang="en-US" sz="66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6600" b="1" dirty="0" smtClean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3" descr="https://img.shoplineapp.com/media/image_clips/6172ba5b1ccf860011c85eaf/original.png?16349087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472" y="2872596"/>
            <a:ext cx="2458528" cy="345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21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0913" y="427807"/>
            <a:ext cx="11634310" cy="5714201"/>
          </a:xfrm>
        </p:spPr>
        <p:txBody>
          <a:bodyPr>
            <a:normAutofit fontScale="92500"/>
          </a:bodyPr>
          <a:lstStyle/>
          <a:p>
            <a:r>
              <a:rPr lang="en-US" altLang="zh-TW" sz="5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In </a:t>
            </a:r>
            <a:r>
              <a:rPr lang="en-US" altLang="zh-TW" sz="5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case of an accident, </a:t>
            </a:r>
            <a:r>
              <a:rPr lang="en-US" altLang="zh-TW" sz="5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y</a:t>
            </a:r>
            <a:r>
              <a:rPr lang="en-US" altLang="zh-TW" sz="5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ou </a:t>
            </a:r>
            <a:r>
              <a:rPr lang="en-US" altLang="zh-TW" sz="5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should know how to report it and communicate with </a:t>
            </a:r>
            <a:r>
              <a:rPr lang="en-US" altLang="zh-TW" sz="5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you</a:t>
            </a:r>
            <a:r>
              <a:rPr lang="en-US" altLang="zh-TW" sz="5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5200" b="1" dirty="0" err="1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Pingtung</a:t>
            </a:r>
            <a:r>
              <a:rPr lang="en-US" altLang="zh-TW" sz="5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host family or call </a:t>
            </a:r>
            <a:r>
              <a:rPr lang="en-US" altLang="zh-TW" sz="5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student </a:t>
            </a:r>
            <a:r>
              <a:rPr lang="en-US" altLang="zh-TW" sz="5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safety center in </a:t>
            </a:r>
            <a:r>
              <a:rPr lang="en-US" altLang="zh-TW" sz="5200" b="1" dirty="0" err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PingRongsenior</a:t>
            </a:r>
            <a:r>
              <a:rPr lang="en-US" altLang="zh-TW" sz="5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5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high </a:t>
            </a:r>
            <a:r>
              <a:rPr lang="en-US" altLang="zh-TW" sz="5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school</a:t>
            </a:r>
            <a:r>
              <a:rPr lang="zh-TW" altLang="en-US" sz="54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  <a:endParaRPr lang="zh-TW" altLang="zh-TW" sz="52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5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T</a:t>
            </a:r>
            <a:r>
              <a:rPr lang="en-US" altLang="zh-TW" sz="5200" b="1" u="sng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he </a:t>
            </a:r>
            <a:r>
              <a:rPr lang="en-US" altLang="zh-TW" sz="5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student safety center in </a:t>
            </a:r>
            <a:r>
              <a:rPr lang="en-US" altLang="zh-TW" sz="5200" b="1" u="sng" dirty="0" err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PingRong</a:t>
            </a:r>
            <a:r>
              <a:rPr lang="en-US" altLang="zh-TW" sz="5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5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senior high school: (08)721-4589</a:t>
            </a:r>
            <a:endParaRPr lang="zh-TW" altLang="zh-TW" sz="52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pic>
        <p:nvPicPr>
          <p:cNvPr id="5" name="圖片 3" descr="https://img.shoplineapp.com/media/image_clips/6172ba5b1ccf860011c85eaf/original.png?16349087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889" y="2208363"/>
            <a:ext cx="2852719" cy="2406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28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03390" y="616788"/>
            <a:ext cx="8001000" cy="2971801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1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03390" y="616788"/>
            <a:ext cx="8001000" cy="2971801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03390" y="616788"/>
            <a:ext cx="8001000" cy="2971801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1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0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1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4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9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1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5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97147" y="2598155"/>
            <a:ext cx="119963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Thank</a:t>
            </a:r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for your watching</a:t>
            </a:r>
            <a:endParaRPr lang="en-US" altLang="zh-TW" sz="7200" b="1" dirty="0" smtClean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843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切割線">
  <a:themeElements>
    <a:clrScheme name="切割線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切割線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割線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253</TotalTime>
  <Words>91</Words>
  <Application>Microsoft Office PowerPoint</Application>
  <PresentationFormat>寬螢幕</PresentationFormat>
  <Paragraphs>11</Paragraphs>
  <Slides>14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3" baseType="lpstr">
      <vt:lpstr>微軟正黑體</vt:lpstr>
      <vt:lpstr>新細明體</vt:lpstr>
      <vt:lpstr>標楷體</vt:lpstr>
      <vt:lpstr>Arial</vt:lpstr>
      <vt:lpstr>Calibri</vt:lpstr>
      <vt:lpstr>Century Gothic</vt:lpstr>
      <vt:lpstr>Times New Roman</vt:lpstr>
      <vt:lpstr>Wingdings 3</vt:lpstr>
      <vt:lpstr>切割線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馬蓋先</dc:creator>
  <cp:lastModifiedBy>馬蓋先</cp:lastModifiedBy>
  <cp:revision>15</cp:revision>
  <dcterms:created xsi:type="dcterms:W3CDTF">2024-09-03T02:35:01Z</dcterms:created>
  <dcterms:modified xsi:type="dcterms:W3CDTF">2024-09-03T06:48:44Z</dcterms:modified>
</cp:coreProperties>
</file>